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handoutMasterIdLst>
    <p:handoutMasterId r:id="rId13"/>
  </p:handoutMasterIdLst>
  <p:sldIdLst>
    <p:sldId id="256" r:id="rId2"/>
    <p:sldId id="294" r:id="rId3"/>
    <p:sldId id="295" r:id="rId4"/>
    <p:sldId id="297" r:id="rId5"/>
    <p:sldId id="304" r:id="rId6"/>
    <p:sldId id="299" r:id="rId7"/>
    <p:sldId id="305" r:id="rId8"/>
    <p:sldId id="300" r:id="rId9"/>
    <p:sldId id="303" r:id="rId10"/>
    <p:sldId id="257" r:id="rId11"/>
    <p:sldId id="264" r:id="rId12"/>
  </p:sldIdLst>
  <p:sldSz cx="9906000" cy="6858000" type="A4"/>
  <p:notesSz cx="6858000" cy="9144000"/>
  <p:embeddedFontLst>
    <p:embeddedFont>
      <p:font typeface="Calibri" panose="020F0502020204030204" pitchFamily="34" charset="0"/>
      <p:regular r:id="rId14"/>
      <p:bold r:id="rId15"/>
      <p:italic r:id="rId16"/>
      <p:boldItalic r:id="rId17"/>
    </p:embeddedFont>
    <p:embeddedFont>
      <p:font typeface="KPMG Extralight" panose="020B0303030202040204" pitchFamily="34" charset="0"/>
      <p:regular r:id="rId18"/>
      <p:italic r:id="rId19"/>
    </p:embeddedFont>
  </p:embeddedFontLst>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9F600C4-B701-467B-8BA7-F2CF3A6A8B55}">
          <p14:sldIdLst>
            <p14:sldId id="256"/>
            <p14:sldId id="294"/>
            <p14:sldId id="295"/>
            <p14:sldId id="297"/>
            <p14:sldId id="304"/>
            <p14:sldId id="299"/>
            <p14:sldId id="305"/>
            <p14:sldId id="300"/>
            <p14:sldId id="303"/>
            <p14:sldId id="257"/>
            <p14:sldId id="2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204B"/>
    <a:srgbClr val="F68D2E"/>
    <a:srgbClr val="EAAA00"/>
    <a:srgbClr val="43B02A"/>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30" autoAdjust="0"/>
  </p:normalViewPr>
  <p:slideViewPr>
    <p:cSldViewPr snapToGrid="0" showGuides="1">
      <p:cViewPr varScale="1">
        <p:scale>
          <a:sx n="67" d="100"/>
          <a:sy n="67" d="100"/>
        </p:scale>
        <p:origin x="1048" y="48"/>
      </p:cViewPr>
      <p:guideLst/>
    </p:cSldViewPr>
  </p:slideViewPr>
  <p:outlineViewPr>
    <p:cViewPr>
      <p:scale>
        <a:sx n="33" d="100"/>
        <a:sy n="33" d="100"/>
      </p:scale>
      <p:origin x="0" y="-839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6" d="100"/>
          <a:sy n="96" d="100"/>
        </p:scale>
        <p:origin x="355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cic, Aleksandar" userId="2b3080a2-f442-4096-8fb1-d502fc712f9a" providerId="ADAL" clId="{D6FA7E66-DB34-4CF7-B5EF-0A642EF89F5E}"/>
    <pc:docChg chg="custSel modSld">
      <pc:chgData name="Bucic, Aleksandar" userId="2b3080a2-f442-4096-8fb1-d502fc712f9a" providerId="ADAL" clId="{D6FA7E66-DB34-4CF7-B5EF-0A642EF89F5E}" dt="2020-07-20T07:59:33.248" v="634" actId="20577"/>
      <pc:docMkLst>
        <pc:docMk/>
      </pc:docMkLst>
      <pc:sldChg chg="modSp">
        <pc:chgData name="Bucic, Aleksandar" userId="2b3080a2-f442-4096-8fb1-d502fc712f9a" providerId="ADAL" clId="{D6FA7E66-DB34-4CF7-B5EF-0A642EF89F5E}" dt="2020-07-20T07:59:33.248" v="634" actId="20577"/>
        <pc:sldMkLst>
          <pc:docMk/>
          <pc:sldMk cId="2241524956" sldId="300"/>
        </pc:sldMkLst>
        <pc:spChg chg="mod">
          <ac:chgData name="Bucic, Aleksandar" userId="2b3080a2-f442-4096-8fb1-d502fc712f9a" providerId="ADAL" clId="{D6FA7E66-DB34-4CF7-B5EF-0A642EF89F5E}" dt="2020-07-20T07:59:33.248" v="634" actId="20577"/>
          <ac:spMkLst>
            <pc:docMk/>
            <pc:sldMk cId="2241524956" sldId="300"/>
            <ac:spMk id="2" creationId="{D5543615-B270-4EC7-B992-D933D23003A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F3E085-5126-4C3B-B16B-F28DC53BD9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8868958-CFC4-42F9-8D52-FC301C899E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FA6FA9-E1FB-4375-B5C8-7A148917A619}" type="datetimeFigureOut">
              <a:rPr lang="en-US" smtClean="0"/>
              <a:t>7/20/2020</a:t>
            </a:fld>
            <a:endParaRPr lang="en-US"/>
          </a:p>
        </p:txBody>
      </p:sp>
      <p:sp>
        <p:nvSpPr>
          <p:cNvPr id="4" name="Footer Placeholder 3">
            <a:extLst>
              <a:ext uri="{FF2B5EF4-FFF2-40B4-BE49-F238E27FC236}">
                <a16:creationId xmlns:a16="http://schemas.microsoft.com/office/drawing/2014/main" id="{0FBE5948-46B7-4997-930F-CCB8BAE7A9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21BC857-687A-488A-89F2-E70605EC51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9503FA-9556-472D-8451-7ECDBE636916}" type="slidenum">
              <a:rPr lang="en-US" smtClean="0"/>
              <a:t>‹#›</a:t>
            </a:fld>
            <a:endParaRPr lang="en-US"/>
          </a:p>
        </p:txBody>
      </p:sp>
    </p:spTree>
    <p:extLst>
      <p:ext uri="{BB962C8B-B14F-4D97-AF65-F5344CB8AC3E}">
        <p14:creationId xmlns:p14="http://schemas.microsoft.com/office/powerpoint/2010/main" val="15103416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Right vertical light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87800" y="1339200"/>
            <a:ext cx="5472000" cy="3510000"/>
          </a:xfrm>
        </p:spPr>
        <p:txBody>
          <a:bodyPr anchor="t" anchorCtr="0"/>
          <a:lstStyle>
            <a:lvl1pPr algn="l">
              <a:defRPr sz="11000">
                <a:solidFill>
                  <a:srgbClr val="00338D"/>
                </a:solidFill>
              </a:defRPr>
            </a:lvl1pPr>
          </a:lstStyle>
          <a:p>
            <a:r>
              <a:rPr lang="en-GB" dirty="0"/>
              <a:t>Title slide – </a:t>
            </a:r>
            <a:br>
              <a:rPr lang="en-GB" dirty="0"/>
            </a:br>
            <a:r>
              <a:rPr lang="en-GB" dirty="0"/>
              <a:t>right vertical image</a:t>
            </a:r>
            <a:endParaRPr lang="en-US" dirty="0"/>
          </a:p>
        </p:txBody>
      </p:sp>
      <p:sp>
        <p:nvSpPr>
          <p:cNvPr id="9" name="Freeform 19"/>
          <p:cNvSpPr>
            <a:spLocks noEditPoints="1"/>
          </p:cNvSpPr>
          <p:nvPr userDrawn="1"/>
        </p:nvSpPr>
        <p:spPr bwMode="auto">
          <a:xfrm>
            <a:off x="819000"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0" name="Text Placeholder 3"/>
          <p:cNvSpPr>
            <a:spLocks noGrp="1"/>
          </p:cNvSpPr>
          <p:nvPr>
            <p:ph type="body" sz="quarter" idx="11"/>
          </p:nvPr>
        </p:nvSpPr>
        <p:spPr>
          <a:xfrm>
            <a:off x="819000" y="5036400"/>
            <a:ext cx="5472000" cy="216000"/>
          </a:xfrm>
        </p:spPr>
        <p:txBody>
          <a:bodyPr/>
          <a:lstStyle>
            <a:lvl1pPr>
              <a:defRPr sz="1100">
                <a:solidFill>
                  <a:srgbClr val="00338D"/>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42587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etter continuation">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5046663" y="445724"/>
            <a:ext cx="4378758" cy="365356"/>
          </a:xfrm>
        </p:spPr>
        <p:txBody>
          <a:bodyPr lIns="14400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26" name="Text Placeholder 24"/>
          <p:cNvSpPr>
            <a:spLocks noGrp="1"/>
          </p:cNvSpPr>
          <p:nvPr>
            <p:ph type="body" sz="quarter" idx="15"/>
          </p:nvPr>
        </p:nvSpPr>
        <p:spPr>
          <a:xfrm>
            <a:off x="488950" y="445724"/>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19" name="Text Placeholder 8"/>
          <p:cNvSpPr>
            <a:spLocks noGrp="1"/>
          </p:cNvSpPr>
          <p:nvPr>
            <p:ph type="body" sz="quarter" idx="10"/>
          </p:nvPr>
        </p:nvSpPr>
        <p:spPr>
          <a:xfrm>
            <a:off x="488950" y="1177924"/>
            <a:ext cx="4370388" cy="4843463"/>
          </a:xfrm>
        </p:spPr>
        <p:txBody>
          <a:bodyPr/>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8"/>
          <p:cNvSpPr>
            <a:spLocks noGrp="1"/>
          </p:cNvSpPr>
          <p:nvPr>
            <p:ph type="body" sz="quarter" idx="11"/>
          </p:nvPr>
        </p:nvSpPr>
        <p:spPr>
          <a:xfrm>
            <a:off x="5061064" y="1177924"/>
            <a:ext cx="4355985" cy="4843463"/>
          </a:xfrm>
          <a:ln w="6350">
            <a:solidFill>
              <a:schemeClr val="tx2"/>
            </a:solidFill>
          </a:ln>
        </p:spPr>
        <p:txBody>
          <a:bodyPr lIns="144000" tIns="72000"/>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Rectangle 20"/>
          <p:cNvSpPr/>
          <p:nvPr userDrawn="1"/>
        </p:nvSpPr>
        <p:spPr>
          <a:xfrm>
            <a:off x="5046663" y="1177924"/>
            <a:ext cx="91081" cy="4843463"/>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GB" sz="1500" dirty="0">
              <a:solidFill>
                <a:schemeClr val="bg1"/>
              </a:solidFill>
            </a:endParaRPr>
          </a:p>
        </p:txBody>
      </p:sp>
      <p:sp>
        <p:nvSpPr>
          <p:cNvPr id="15" name="Freeform 19"/>
          <p:cNvSpPr>
            <a:spLocks noEditPoints="1"/>
          </p:cNvSpPr>
          <p:nvPr userDrawn="1"/>
        </p:nvSpPr>
        <p:spPr bwMode="auto">
          <a:xfrm>
            <a:off x="809508"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6" name="TextBox 15"/>
          <p:cNvSpPr txBox="1"/>
          <p:nvPr userDrawn="1"/>
        </p:nvSpPr>
        <p:spPr>
          <a:xfrm>
            <a:off x="1875900" y="6320118"/>
            <a:ext cx="133903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LLP, a UK limited liability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partnership, is a member of KPMG International, a Swiss cooperative</a:t>
            </a:r>
          </a:p>
        </p:txBody>
      </p:sp>
      <p:sp>
        <p:nvSpPr>
          <p:cNvPr id="17" name="TextBox 16"/>
          <p:cNvSpPr txBox="1"/>
          <p:nvPr userDrawn="1"/>
        </p:nvSpPr>
        <p:spPr>
          <a:xfrm>
            <a:off x="3392507" y="6320118"/>
            <a:ext cx="1655370"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Audit Plc, a company incorporated under the UK Companies Acts, is a member of KPMG International, a Swiss cooperative</a:t>
            </a:r>
          </a:p>
        </p:txBody>
      </p:sp>
      <p:sp>
        <p:nvSpPr>
          <p:cNvPr id="18" name="TextBox 17"/>
          <p:cNvSpPr txBox="1"/>
          <p:nvPr userDrawn="1"/>
        </p:nvSpPr>
        <p:spPr>
          <a:xfrm>
            <a:off x="5225447" y="6320118"/>
            <a:ext cx="1391575"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3110745</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22" name="TextBox 21"/>
          <p:cNvSpPr txBox="1"/>
          <p:nvPr userDrawn="1"/>
        </p:nvSpPr>
        <p:spPr>
          <a:xfrm>
            <a:off x="6794591" y="6320118"/>
            <a:ext cx="1546299"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OC301540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23" name="Shape 8"/>
          <p:cNvSpPr txBox="1">
            <a:spLocks/>
          </p:cNvSpPr>
          <p:nvPr userDrawn="1"/>
        </p:nvSpPr>
        <p:spPr>
          <a:xfrm>
            <a:off x="8590360"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135710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etter important notice combinatio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177925"/>
            <a:ext cx="4370388" cy="4843462"/>
          </a:xfrm>
        </p:spPr>
        <p:txBody>
          <a:bodyPr/>
          <a:lstStyle>
            <a:lvl1pPr>
              <a:defRPr sz="800" baseline="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8"/>
          <p:cNvSpPr>
            <a:spLocks noGrp="1"/>
          </p:cNvSpPr>
          <p:nvPr>
            <p:ph type="body" sz="quarter" idx="11"/>
          </p:nvPr>
        </p:nvSpPr>
        <p:spPr>
          <a:xfrm>
            <a:off x="5046662" y="1177925"/>
            <a:ext cx="4370387" cy="4843462"/>
          </a:xfrm>
          <a:ln w="6350">
            <a:noFill/>
          </a:ln>
        </p:spPr>
        <p:txBody>
          <a:bodyPr lIns="0" tIns="0"/>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reeform 19"/>
          <p:cNvSpPr>
            <a:spLocks noEditPoints="1"/>
          </p:cNvSpPr>
          <p:nvPr userDrawn="1"/>
        </p:nvSpPr>
        <p:spPr bwMode="auto">
          <a:xfrm>
            <a:off x="809508"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7" name="Shape 8"/>
          <p:cNvSpPr txBox="1">
            <a:spLocks/>
          </p:cNvSpPr>
          <p:nvPr userDrawn="1"/>
        </p:nvSpPr>
        <p:spPr>
          <a:xfrm>
            <a:off x="8590360"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11" name="Text Placeholder 24"/>
          <p:cNvSpPr>
            <a:spLocks noGrp="1"/>
          </p:cNvSpPr>
          <p:nvPr>
            <p:ph type="body" sz="quarter" idx="15"/>
          </p:nvPr>
        </p:nvSpPr>
        <p:spPr>
          <a:xfrm>
            <a:off x="488950" y="445724"/>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18" name="TextBox 17">
            <a:extLst>
              <a:ext uri="{FF2B5EF4-FFF2-40B4-BE49-F238E27FC236}">
                <a16:creationId xmlns:a16="http://schemas.microsoft.com/office/drawing/2014/main" id="{F458B24D-EE77-4ECD-9C1C-47B56993BAB7}"/>
              </a:ext>
            </a:extLst>
          </p:cNvPr>
          <p:cNvSpPr txBox="1"/>
          <p:nvPr userDrawn="1"/>
        </p:nvSpPr>
        <p:spPr>
          <a:xfrm>
            <a:off x="1548364" y="6320118"/>
            <a:ext cx="68445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bg1">
                    <a:lumMod val="65000"/>
                  </a:schemeClr>
                </a:solidFill>
                <a:latin typeface="+mn-lt"/>
                <a:ea typeface="+mn-ea"/>
                <a:cs typeface="+mn-cs"/>
              </a:rPr>
              <a:t>© 2020 KPMG d.o.o. Beograd, a Serbian limited liability company and a member firm of the KPMG network of independent member firms affiliated with KPMG International Cooperative (“KPMG International”), a Swiss entity.  All rights reserved. </a:t>
            </a:r>
            <a:endParaRPr lang="en-GB"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87358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KEY MESSAG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48" y="1422400"/>
            <a:ext cx="1746000" cy="4604400"/>
          </a:xfrm>
          <a:solidFill>
            <a:schemeClr val="accent1"/>
          </a:solidFill>
          <a:ln>
            <a:solidFill>
              <a:schemeClr val="accent1"/>
            </a:solid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1"/>
          </p:nvPr>
        </p:nvSpPr>
        <p:spPr>
          <a:xfrm>
            <a:off x="2451100" y="1422400"/>
            <a:ext cx="6965950" cy="4604400"/>
          </a:xfrm>
          <a:ln>
            <a:solidFill>
              <a:schemeClr val="accent1"/>
            </a:solidFill>
          </a:ln>
        </p:spPr>
        <p:txBody>
          <a:bodyPr lIns="54000" tIns="54000" rIns="54000" bIns="5400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6" name="Text Placeholder 4"/>
          <p:cNvSpPr>
            <a:spLocks noGrp="1"/>
          </p:cNvSpPr>
          <p:nvPr>
            <p:ph type="body" sz="quarter" idx="12"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988297081"/>
      </p:ext>
    </p:extLst>
  </p:cSld>
  <p:clrMapOvr>
    <a:masterClrMapping/>
  </p:clrMapOvr>
  <p:extLst>
    <p:ext uri="{DCECCB84-F9BA-43D5-87BE-67443E8EF086}">
      <p15:sldGuideLst xmlns:p15="http://schemas.microsoft.com/office/powerpoint/2012/main">
        <p15:guide id="1" pos="154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KEY MESSAGE 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1747838" cy="4604400"/>
          </a:xfrm>
          <a:solidFill>
            <a:schemeClr val="accent1"/>
          </a:solidFill>
          <a:ln>
            <a:solidFill>
              <a:schemeClr val="accent1"/>
            </a:solid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1"/>
          </p:nvPr>
        </p:nvSpPr>
        <p:spPr>
          <a:xfrm>
            <a:off x="2446338" y="1422400"/>
            <a:ext cx="3402000" cy="4604400"/>
          </a:xfrm>
          <a:ln>
            <a:solidFill>
              <a:schemeClr val="accent1"/>
            </a:solidFill>
          </a:ln>
        </p:spPr>
        <p:txBody>
          <a:bodyPr lIns="54000" tIns="54000" rIns="54000" bIns="5400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2"/>
          </p:nvPr>
        </p:nvSpPr>
        <p:spPr>
          <a:xfrm>
            <a:off x="6015990" y="1422400"/>
            <a:ext cx="3402000" cy="4604400"/>
          </a:xfrm>
          <a:ln>
            <a:solidFill>
              <a:schemeClr val="accent1"/>
            </a:solidFill>
          </a:ln>
        </p:spPr>
        <p:txBody>
          <a:bodyPr lIns="54000" tIns="54000" rIns="54000" bIns="5400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
        <p:nvSpPr>
          <p:cNvPr id="7" name="Text Placeholder 4"/>
          <p:cNvSpPr>
            <a:spLocks noGrp="1"/>
          </p:cNvSpPr>
          <p:nvPr>
            <p:ph type="body" sz="quarter" idx="13"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45295165"/>
      </p:ext>
    </p:extLst>
  </p:cSld>
  <p:clrMapOvr>
    <a:masterClrMapping/>
  </p:clrMapOvr>
  <p:extLst>
    <p:ext uri="{DCECCB84-F9BA-43D5-87BE-67443E8EF086}">
      <p15:sldGuideLst xmlns:p15="http://schemas.microsoft.com/office/powerpoint/2012/main">
        <p15:guide id="1" pos="1409">
          <p15:clr>
            <a:srgbClr val="FBAE40"/>
          </p15:clr>
        </p15:guide>
        <p15:guide id="2" pos="154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EY MESSAGE Graph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1747838" cy="4604400"/>
          </a:xfrm>
          <a:solidFill>
            <a:schemeClr val="accent1"/>
          </a:solidFill>
          <a:ln>
            <a:solidFill>
              <a:schemeClr val="accent1"/>
            </a:solid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2"/>
          </p:nvPr>
        </p:nvSpPr>
        <p:spPr>
          <a:xfrm>
            <a:off x="6015990" y="1422400"/>
            <a:ext cx="3402000" cy="4604400"/>
          </a:xfrm>
          <a:ln>
            <a:solidFill>
              <a:schemeClr val="accent1"/>
            </a:solidFill>
          </a:ln>
        </p:spPr>
        <p:txBody>
          <a:bodyPr lIns="54000" tIns="54000" rIns="54000" bIns="5400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
        <p:nvSpPr>
          <p:cNvPr id="7" name="Text Placeholder 4"/>
          <p:cNvSpPr>
            <a:spLocks noGrp="1"/>
          </p:cNvSpPr>
          <p:nvPr>
            <p:ph type="body" sz="quarter" idx="13"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4150666215"/>
      </p:ext>
    </p:extLst>
  </p:cSld>
  <p:clrMapOvr>
    <a:masterClrMapping/>
  </p:clrMapOvr>
  <p:extLst>
    <p:ext uri="{DCECCB84-F9BA-43D5-87BE-67443E8EF086}">
      <p15:sldGuideLst xmlns:p15="http://schemas.microsoft.com/office/powerpoint/2012/main">
        <p15:guide id="1" pos="1409">
          <p15:clr>
            <a:srgbClr val="FBAE40"/>
          </p15:clr>
        </p15:guide>
        <p15:guide id="2" pos="154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086707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892810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
        <p:nvSpPr>
          <p:cNvPr id="6" name="Title 5"/>
          <p:cNvSpPr>
            <a:spLocks noGrp="1"/>
          </p:cNvSpPr>
          <p:nvPr>
            <p:ph type="title"/>
          </p:nvPr>
        </p:nvSpPr>
        <p:spPr>
          <a:xfrm>
            <a:off x="488950" y="451575"/>
            <a:ext cx="8928100" cy="723600"/>
          </a:xfrm>
        </p:spPr>
        <p:txBody>
          <a:bodyPr/>
          <a:lstStyle/>
          <a:p>
            <a:r>
              <a:rPr lang="en-US"/>
              <a:t>Click to edit Master title style</a:t>
            </a:r>
            <a:endParaRPr lang="en-GB" dirty="0"/>
          </a:p>
        </p:txBody>
      </p:sp>
    </p:spTree>
    <p:extLst>
      <p:ext uri="{BB962C8B-B14F-4D97-AF65-F5344CB8AC3E}">
        <p14:creationId xmlns:p14="http://schemas.microsoft.com/office/powerpoint/2010/main" val="1076173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437315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5043900" y="1422400"/>
            <a:ext cx="403650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488950" y="451575"/>
            <a:ext cx="8591450" cy="723600"/>
          </a:xfrm>
        </p:spPr>
        <p:txBody>
          <a:bodyPr/>
          <a:lstStyle/>
          <a:p>
            <a:r>
              <a:rPr lang="en-US"/>
              <a:t>Click to edit Master title style</a:t>
            </a:r>
            <a:endParaRPr lang="en-GB" dirty="0"/>
          </a:p>
        </p:txBody>
      </p:sp>
      <p:sp>
        <p:nvSpPr>
          <p:cNvPr id="5" name="Text Placeholder 4"/>
          <p:cNvSpPr>
            <a:spLocks noGrp="1"/>
          </p:cNvSpPr>
          <p:nvPr>
            <p:ph type="body" sz="quarter" idx="12"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760996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437315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hart Placeholder 5"/>
          <p:cNvSpPr>
            <a:spLocks noGrp="1"/>
          </p:cNvSpPr>
          <p:nvPr>
            <p:ph type="chart" sz="quarter" idx="13"/>
          </p:nvPr>
        </p:nvSpPr>
        <p:spPr>
          <a:xfrm>
            <a:off x="5043900" y="1422400"/>
            <a:ext cx="4373150" cy="4604400"/>
          </a:xfrm>
        </p:spPr>
        <p:txBody>
          <a:bodyPr anchor="ctr"/>
          <a:lstStyle>
            <a:lvl1pPr algn="ctr">
              <a:defRPr/>
            </a:lvl1pPr>
          </a:lstStyle>
          <a:p>
            <a:r>
              <a:rPr lang="en-US"/>
              <a:t>Click icon to add chart</a:t>
            </a:r>
            <a:endParaRPr lang="en-GB" dirty="0"/>
          </a:p>
        </p:txBody>
      </p:sp>
      <p:sp>
        <p:nvSpPr>
          <p:cNvPr id="2" name="Title 1"/>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5" name="Text Placeholder 4"/>
          <p:cNvSpPr>
            <a:spLocks noGrp="1"/>
          </p:cNvSpPr>
          <p:nvPr>
            <p:ph type="body" sz="quarter" idx="11" hasCustomPrompt="1"/>
          </p:nvPr>
        </p:nvSpPr>
        <p:spPr>
          <a:xfrm>
            <a:off x="48895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468853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3830800"/>
            <a:ext cx="89281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488950" y="1422400"/>
            <a:ext cx="8928100" cy="2196000"/>
          </a:xfrm>
        </p:spPr>
        <p:txBody>
          <a:bodyPr anchor="ctr"/>
          <a:lstStyle>
            <a:lvl1pPr algn="ctr">
              <a:defRPr/>
            </a:lvl1pPr>
          </a:lstStyle>
          <a:p>
            <a:r>
              <a:rPr lang="en-US"/>
              <a:t>Click icon to add chart</a:t>
            </a:r>
            <a:endParaRPr lang="en-GB" dirty="0"/>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6" name="Text Placeholder 4"/>
          <p:cNvSpPr>
            <a:spLocks noGrp="1"/>
          </p:cNvSpPr>
          <p:nvPr>
            <p:ph type="body" sz="quarter" idx="12"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77866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Left vertical light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74700" y="1339200"/>
            <a:ext cx="5448300" cy="3510000"/>
          </a:xfrm>
        </p:spPr>
        <p:txBody>
          <a:bodyPr anchor="t" anchorCtr="0"/>
          <a:lstStyle>
            <a:lvl1pPr algn="l">
              <a:defRPr sz="11000">
                <a:solidFill>
                  <a:srgbClr val="00338D"/>
                </a:solidFill>
              </a:defRPr>
            </a:lvl1pPr>
          </a:lstStyle>
          <a:p>
            <a:r>
              <a:rPr lang="en-GB" dirty="0"/>
              <a:t>Title slide – left vertical image</a:t>
            </a:r>
            <a:endParaRPr lang="en-US" dirty="0"/>
          </a:p>
        </p:txBody>
      </p:sp>
      <p:sp>
        <p:nvSpPr>
          <p:cNvPr id="5" name="Freeform 19"/>
          <p:cNvSpPr>
            <a:spLocks noEditPoints="1"/>
          </p:cNvSpPr>
          <p:nvPr userDrawn="1"/>
        </p:nvSpPr>
        <p:spPr bwMode="auto">
          <a:xfrm>
            <a:off x="4005900"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8" name="Text Placeholder 3"/>
          <p:cNvSpPr>
            <a:spLocks noGrp="1"/>
          </p:cNvSpPr>
          <p:nvPr>
            <p:ph type="body" sz="quarter" idx="11"/>
          </p:nvPr>
        </p:nvSpPr>
        <p:spPr>
          <a:xfrm>
            <a:off x="4005900" y="5036400"/>
            <a:ext cx="5417100" cy="216000"/>
          </a:xfrm>
        </p:spPr>
        <p:txBody>
          <a:bodyPr/>
          <a:lstStyle>
            <a:lvl1pPr>
              <a:defRPr sz="1100">
                <a:solidFill>
                  <a:srgbClr val="00338D"/>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34402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3531000" y="1422400"/>
            <a:ext cx="2844000" cy="21960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488950" y="1422400"/>
            <a:ext cx="2844000" cy="2196000"/>
          </a:xfrm>
        </p:spPr>
        <p:txBody>
          <a:bodyPr anchor="ctr"/>
          <a:lstStyle>
            <a:lvl1pPr algn="ctr">
              <a:defRPr/>
            </a:lvl1pPr>
          </a:lstStyle>
          <a:p>
            <a:r>
              <a:rPr lang="en-US"/>
              <a:t>Click icon to add chart</a:t>
            </a:r>
            <a:endParaRPr lang="en-GB" dirty="0"/>
          </a:p>
        </p:txBody>
      </p:sp>
      <p:sp>
        <p:nvSpPr>
          <p:cNvPr id="7" name="Text Placeholder 8"/>
          <p:cNvSpPr>
            <a:spLocks noGrp="1"/>
          </p:cNvSpPr>
          <p:nvPr>
            <p:ph type="body" sz="quarter" idx="10"/>
          </p:nvPr>
        </p:nvSpPr>
        <p:spPr>
          <a:xfrm>
            <a:off x="488949" y="3830800"/>
            <a:ext cx="28440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6573050" y="1422400"/>
            <a:ext cx="2844000" cy="2196000"/>
          </a:xfrm>
        </p:spPr>
        <p:txBody>
          <a:bodyPr anchor="ctr"/>
          <a:lstStyle>
            <a:lvl1pPr algn="ctr">
              <a:defRPr/>
            </a:lvl1pPr>
          </a:lstStyle>
          <a:p>
            <a:r>
              <a:rPr lang="en-US"/>
              <a:t>Click icon to add chart</a:t>
            </a:r>
            <a:endParaRPr lang="en-GB" dirty="0"/>
          </a:p>
        </p:txBody>
      </p:sp>
      <p:sp>
        <p:nvSpPr>
          <p:cNvPr id="9" name="Text Placeholder 8"/>
          <p:cNvSpPr>
            <a:spLocks noGrp="1"/>
          </p:cNvSpPr>
          <p:nvPr>
            <p:ph type="body" sz="quarter" idx="14"/>
          </p:nvPr>
        </p:nvSpPr>
        <p:spPr>
          <a:xfrm>
            <a:off x="3530999" y="3830800"/>
            <a:ext cx="28440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6573050" y="3830800"/>
            <a:ext cx="28440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11" name="Text Placeholder 4"/>
          <p:cNvSpPr>
            <a:spLocks noGrp="1"/>
          </p:cNvSpPr>
          <p:nvPr>
            <p:ph type="body" sz="quarter" idx="16"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441336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88950" y="1422400"/>
            <a:ext cx="8928100" cy="4604400"/>
          </a:xfrm>
        </p:spPr>
        <p:txBody>
          <a:bodyPr anchor="ctr"/>
          <a:lstStyle>
            <a:lvl1pPr algn="ctr">
              <a:defRPr/>
            </a:lvl1pPr>
          </a:lstStyle>
          <a:p>
            <a:r>
              <a:rPr lang="en-US"/>
              <a:t>Click icon to add picture</a:t>
            </a:r>
            <a:endParaRPr lang="en-GB"/>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5"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546685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906000" cy="6026800"/>
          </a:xfr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2900613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336184"/>
            <a:ext cx="1620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315975" y="2336184"/>
            <a:ext cx="1620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143000" y="2336184"/>
            <a:ext cx="1620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970025" y="2336184"/>
            <a:ext cx="1620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488950" y="1426659"/>
            <a:ext cx="1620000" cy="604800"/>
          </a:xfrm>
          <a:prstGeom prst="homePlate">
            <a:avLst>
              <a:gd name="adj" fmla="val 3197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315975" y="1426659"/>
            <a:ext cx="1620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143000" y="1426659"/>
            <a:ext cx="1620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970025" y="1426659"/>
            <a:ext cx="1620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7797050" y="1426659"/>
            <a:ext cx="1620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7797050" y="2336184"/>
            <a:ext cx="1620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14" name="Text Placeholder 4"/>
          <p:cNvSpPr>
            <a:spLocks noGrp="1"/>
          </p:cNvSpPr>
          <p:nvPr>
            <p:ph type="body" sz="quarter" idx="20"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877598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336184"/>
            <a:ext cx="2088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768983" y="2336184"/>
            <a:ext cx="2088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049016" y="2336184"/>
            <a:ext cx="2088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329050" y="2336184"/>
            <a:ext cx="2088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488950" y="1426659"/>
            <a:ext cx="2088000" cy="604800"/>
          </a:xfrm>
          <a:prstGeom prst="homePlate">
            <a:avLst>
              <a:gd name="adj" fmla="val 3197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768983" y="1426659"/>
            <a:ext cx="2088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049016" y="1426659"/>
            <a:ext cx="2088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329050" y="1426659"/>
            <a:ext cx="2088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11" name="Text Placeholder 4"/>
          <p:cNvSpPr>
            <a:spLocks noGrp="1"/>
          </p:cNvSpPr>
          <p:nvPr>
            <p:ph type="body" sz="quarter" idx="18"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683865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963100" y="4532800"/>
            <a:ext cx="3453950"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963100" y="1775459"/>
            <a:ext cx="3453950"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4357201" y="3191932"/>
            <a:ext cx="1191600" cy="1191600"/>
          </a:xfrm>
          <a:prstGeom prst="ellipse">
            <a:avLst/>
          </a:prstGeom>
          <a:solidFill>
            <a:schemeClr val="accent1"/>
          </a:solidFill>
        </p:spPr>
        <p:txBody>
          <a:bodyPr lIns="54000" tIns="54000" rIns="54000" bIns="54000" anchor="ctr"/>
          <a:lstStyle>
            <a:lvl1pPr algn="ctr">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8"/>
          <p:cNvSpPr>
            <a:spLocks noGrp="1"/>
          </p:cNvSpPr>
          <p:nvPr>
            <p:ph type="body" sz="quarter" idx="15"/>
          </p:nvPr>
        </p:nvSpPr>
        <p:spPr>
          <a:xfrm>
            <a:off x="5963100" y="1428430"/>
            <a:ext cx="34539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2" name="Text Placeholder 8"/>
          <p:cNvSpPr>
            <a:spLocks noGrp="1"/>
          </p:cNvSpPr>
          <p:nvPr>
            <p:ph type="body" sz="quarter" idx="16"/>
          </p:nvPr>
        </p:nvSpPr>
        <p:spPr>
          <a:xfrm>
            <a:off x="5963100" y="4182242"/>
            <a:ext cx="34539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4" name="Text Placeholder 8"/>
          <p:cNvSpPr>
            <a:spLocks noGrp="1"/>
          </p:cNvSpPr>
          <p:nvPr>
            <p:ph type="body" sz="quarter" idx="17"/>
          </p:nvPr>
        </p:nvSpPr>
        <p:spPr>
          <a:xfrm>
            <a:off x="488950" y="4532800"/>
            <a:ext cx="3453950"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18"/>
          </p:nvPr>
        </p:nvSpPr>
        <p:spPr>
          <a:xfrm>
            <a:off x="488950" y="4182242"/>
            <a:ext cx="34539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9" name="Text Placeholder 8"/>
          <p:cNvSpPr>
            <a:spLocks noGrp="1"/>
          </p:cNvSpPr>
          <p:nvPr>
            <p:ph type="body" sz="quarter" idx="19"/>
          </p:nvPr>
        </p:nvSpPr>
        <p:spPr>
          <a:xfrm>
            <a:off x="488950" y="1775459"/>
            <a:ext cx="3453950"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488950" y="1428430"/>
            <a:ext cx="34539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Right Arrow 2"/>
          <p:cNvSpPr/>
          <p:nvPr userDrawn="1"/>
        </p:nvSpPr>
        <p:spPr>
          <a:xfrm rot="2655894">
            <a:off x="4100849" y="2812312"/>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21" name="Right Arrow 20"/>
          <p:cNvSpPr/>
          <p:nvPr userDrawn="1"/>
        </p:nvSpPr>
        <p:spPr>
          <a:xfrm rot="18944106" flipH="1">
            <a:off x="5391752" y="2812312"/>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22" name="Right Arrow 21"/>
          <p:cNvSpPr/>
          <p:nvPr userDrawn="1"/>
        </p:nvSpPr>
        <p:spPr>
          <a:xfrm rot="18944106" flipV="1">
            <a:off x="4100849" y="4385153"/>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23" name="Right Arrow 22"/>
          <p:cNvSpPr/>
          <p:nvPr userDrawn="1"/>
        </p:nvSpPr>
        <p:spPr>
          <a:xfrm rot="2655894" flipH="1" flipV="1">
            <a:off x="5391752" y="4385153"/>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4" name="Title 3"/>
          <p:cNvSpPr>
            <a:spLocks noGrp="1"/>
          </p:cNvSpPr>
          <p:nvPr>
            <p:ph type="title"/>
          </p:nvPr>
        </p:nvSpPr>
        <p:spPr/>
        <p:txBody>
          <a:bodyPr/>
          <a:lstStyle/>
          <a:p>
            <a:r>
              <a:rPr lang="en-US"/>
              <a:t>Click to edit Master title style</a:t>
            </a:r>
            <a:endParaRPr lang="en-GB" dirty="0"/>
          </a:p>
        </p:txBody>
      </p:sp>
      <p:sp>
        <p:nvSpPr>
          <p:cNvPr id="16" name="Text Placeholder 4"/>
          <p:cNvSpPr>
            <a:spLocks noGrp="1"/>
          </p:cNvSpPr>
          <p:nvPr>
            <p:ph type="body" sz="quarter" idx="11" hasCustomPrompt="1"/>
          </p:nvPr>
        </p:nvSpPr>
        <p:spPr>
          <a:xfrm>
            <a:off x="48895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695715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488950" y="1781375"/>
            <a:ext cx="4373150" cy="4245425"/>
          </a:xfrm>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488950" y="1426659"/>
            <a:ext cx="437315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5043900" y="1781375"/>
            <a:ext cx="4373150" cy="4245425"/>
          </a:xfrm>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5043900" y="1426659"/>
            <a:ext cx="437315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7"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85535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54324" y="4241200"/>
            <a:ext cx="4362725"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054324" y="1775459"/>
            <a:ext cx="4362725"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p:cNvSpPr>
            <a:spLocks noGrp="1"/>
          </p:cNvSpPr>
          <p:nvPr>
            <p:ph type="body" sz="quarter" idx="15"/>
          </p:nvPr>
        </p:nvSpPr>
        <p:spPr>
          <a:xfrm>
            <a:off x="5054324" y="1428430"/>
            <a:ext cx="4362725"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2" name="Text Placeholder 8"/>
          <p:cNvSpPr>
            <a:spLocks noGrp="1"/>
          </p:cNvSpPr>
          <p:nvPr>
            <p:ph type="body" sz="quarter" idx="16"/>
          </p:nvPr>
        </p:nvSpPr>
        <p:spPr>
          <a:xfrm>
            <a:off x="5054324" y="3890142"/>
            <a:ext cx="4362725"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4" name="Text Placeholder 8"/>
          <p:cNvSpPr>
            <a:spLocks noGrp="1"/>
          </p:cNvSpPr>
          <p:nvPr>
            <p:ph type="body" sz="quarter" idx="17"/>
          </p:nvPr>
        </p:nvSpPr>
        <p:spPr>
          <a:xfrm>
            <a:off x="488950" y="4241200"/>
            <a:ext cx="4361750"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18"/>
          </p:nvPr>
        </p:nvSpPr>
        <p:spPr>
          <a:xfrm>
            <a:off x="488950" y="3890142"/>
            <a:ext cx="43617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9" name="Text Placeholder 8"/>
          <p:cNvSpPr>
            <a:spLocks noGrp="1"/>
          </p:cNvSpPr>
          <p:nvPr>
            <p:ph type="body" sz="quarter" idx="19"/>
          </p:nvPr>
        </p:nvSpPr>
        <p:spPr>
          <a:xfrm>
            <a:off x="488950" y="1775459"/>
            <a:ext cx="4361750"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488950" y="1428430"/>
            <a:ext cx="43617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4" name="Title 3"/>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13"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899627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AD - NO HEADING">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64824" y="3829182"/>
            <a:ext cx="4352225" cy="22032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054324" y="1422400"/>
            <a:ext cx="4352225" cy="2204719"/>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p:cNvSpPr>
            <a:spLocks noGrp="1"/>
          </p:cNvSpPr>
          <p:nvPr>
            <p:ph type="body" sz="quarter" idx="17"/>
          </p:nvPr>
        </p:nvSpPr>
        <p:spPr>
          <a:xfrm>
            <a:off x="499450" y="3829182"/>
            <a:ext cx="4361750" cy="22032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8"/>
          <p:cNvSpPr>
            <a:spLocks noGrp="1"/>
          </p:cNvSpPr>
          <p:nvPr>
            <p:ph type="body" sz="quarter" idx="19"/>
          </p:nvPr>
        </p:nvSpPr>
        <p:spPr>
          <a:xfrm>
            <a:off x="488950" y="1422400"/>
            <a:ext cx="4361750" cy="2204719"/>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13"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062860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Section divider one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38696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Right vertical dark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87800" y="1339200"/>
            <a:ext cx="5472000" cy="3510000"/>
          </a:xfrm>
        </p:spPr>
        <p:txBody>
          <a:bodyPr anchor="t" anchorCtr="0"/>
          <a:lstStyle>
            <a:lvl1pPr algn="l">
              <a:defRPr sz="11000">
                <a:solidFill>
                  <a:schemeClr val="bg1"/>
                </a:solidFill>
              </a:defRPr>
            </a:lvl1pPr>
          </a:lstStyle>
          <a:p>
            <a:r>
              <a:rPr lang="en-GB" dirty="0"/>
              <a:t>Title slide – </a:t>
            </a:r>
            <a:br>
              <a:rPr lang="en-GB" dirty="0"/>
            </a:br>
            <a:r>
              <a:rPr lang="en-GB" dirty="0"/>
              <a:t>right vertical image</a:t>
            </a:r>
            <a:endParaRPr lang="en-US" dirty="0"/>
          </a:p>
        </p:txBody>
      </p:sp>
      <p:sp>
        <p:nvSpPr>
          <p:cNvPr id="9" name="Freeform 19"/>
          <p:cNvSpPr>
            <a:spLocks noEditPoints="1"/>
          </p:cNvSpPr>
          <p:nvPr userDrawn="1"/>
        </p:nvSpPr>
        <p:spPr bwMode="auto">
          <a:xfrm>
            <a:off x="819000"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0" name="Text Placeholder 3"/>
          <p:cNvSpPr>
            <a:spLocks noGrp="1"/>
          </p:cNvSpPr>
          <p:nvPr>
            <p:ph type="body" sz="quarter" idx="11"/>
          </p:nvPr>
        </p:nvSpPr>
        <p:spPr>
          <a:xfrm>
            <a:off x="819000" y="5036400"/>
            <a:ext cx="54720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73223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Section divider two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62771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Section divider three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8981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Section divider four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81153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EPORT 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16" name="Rectangle 6"/>
          <p:cNvSpPr>
            <a:spLocks noChangeArrowheads="1"/>
          </p:cNvSpPr>
          <p:nvPr userDrawn="1"/>
        </p:nvSpPr>
        <p:spPr bwMode="gray">
          <a:xfrm>
            <a:off x="1704314" y="6233914"/>
            <a:ext cx="1458955" cy="226590"/>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50" b="0" dirty="0">
                <a:solidFill>
                  <a:schemeClr val="bg1">
                    <a:lumMod val="65000"/>
                  </a:schemeClr>
                </a:solidFill>
                <a:latin typeface="+mn-lt"/>
                <a:cs typeface="Arial" panose="020B0604020202020204" pitchFamily="34" charset="0"/>
              </a:rPr>
              <a:t>KPMG LLP, a UK limited liability partnership, is a member of KPMG International, </a:t>
            </a:r>
            <a:br>
              <a:rPr lang="en-US" sz="550" b="0" dirty="0">
                <a:solidFill>
                  <a:schemeClr val="bg1">
                    <a:lumMod val="65000"/>
                  </a:schemeClr>
                </a:solidFill>
                <a:latin typeface="+mn-lt"/>
                <a:cs typeface="Arial" panose="020B0604020202020204" pitchFamily="34" charset="0"/>
              </a:rPr>
            </a:br>
            <a:r>
              <a:rPr lang="en-US" sz="550" b="0" dirty="0">
                <a:solidFill>
                  <a:schemeClr val="bg1">
                    <a:lumMod val="65000"/>
                  </a:schemeClr>
                </a:solidFill>
                <a:latin typeface="+mn-lt"/>
                <a:cs typeface="Arial" panose="020B0604020202020204" pitchFamily="34" charset="0"/>
              </a:rPr>
              <a:t>a Swiss cooperative</a:t>
            </a:r>
          </a:p>
        </p:txBody>
      </p:sp>
      <p:sp>
        <p:nvSpPr>
          <p:cNvPr id="17" name="Rectangle 7"/>
          <p:cNvSpPr>
            <a:spLocks noChangeArrowheads="1"/>
          </p:cNvSpPr>
          <p:nvPr userDrawn="1"/>
        </p:nvSpPr>
        <p:spPr bwMode="gray">
          <a:xfrm>
            <a:off x="6869995" y="6233914"/>
            <a:ext cx="1228504" cy="218653"/>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50" b="0" dirty="0">
                <a:solidFill>
                  <a:schemeClr val="bg1">
                    <a:lumMod val="65000"/>
                  </a:schemeClr>
                </a:solidFill>
                <a:latin typeface="+mn-lt"/>
                <a:cs typeface="Arial" panose="020B0604020202020204" pitchFamily="34" charset="0"/>
              </a:rPr>
              <a:t>Registered in England No OC301540</a:t>
            </a:r>
          </a:p>
          <a:p>
            <a:pPr defTabSz="825475" eaLnBrk="0" hangingPunct="0">
              <a:tabLst>
                <a:tab pos="2856487" algn="ctr"/>
                <a:tab pos="5712972" algn="r"/>
              </a:tabLst>
            </a:pPr>
            <a:r>
              <a:rPr lang="en-US" sz="550" b="0" dirty="0">
                <a:solidFill>
                  <a:schemeClr val="bg1">
                    <a:lumMod val="65000"/>
                  </a:schemeClr>
                </a:solidFill>
                <a:latin typeface="+mn-lt"/>
                <a:cs typeface="Arial" panose="020B0604020202020204" pitchFamily="34" charset="0"/>
              </a:rPr>
              <a:t>Registered office: 15 Canada Square, </a:t>
            </a:r>
            <a:br>
              <a:rPr lang="en-US" sz="550" b="0" dirty="0">
                <a:solidFill>
                  <a:schemeClr val="bg1">
                    <a:lumMod val="65000"/>
                  </a:schemeClr>
                </a:solidFill>
                <a:latin typeface="+mn-lt"/>
                <a:cs typeface="Arial" panose="020B0604020202020204" pitchFamily="34" charset="0"/>
              </a:rPr>
            </a:br>
            <a:r>
              <a:rPr lang="en-US" sz="550" b="0" dirty="0">
                <a:solidFill>
                  <a:schemeClr val="bg1">
                    <a:lumMod val="65000"/>
                  </a:schemeClr>
                </a:solidFill>
                <a:latin typeface="+mn-lt"/>
                <a:cs typeface="Arial" panose="020B0604020202020204" pitchFamily="34" charset="0"/>
              </a:rPr>
              <a:t>London E14 5GL </a:t>
            </a:r>
          </a:p>
        </p:txBody>
      </p:sp>
      <p:sp>
        <p:nvSpPr>
          <p:cNvPr id="18" name="Rectangle 6"/>
          <p:cNvSpPr>
            <a:spLocks noChangeArrowheads="1"/>
          </p:cNvSpPr>
          <p:nvPr userDrawn="1"/>
        </p:nvSpPr>
        <p:spPr bwMode="gray">
          <a:xfrm>
            <a:off x="3351380" y="6233914"/>
            <a:ext cx="1889785" cy="310198"/>
          </a:xfrm>
          <a:prstGeom prst="rect">
            <a:avLst/>
          </a:prstGeom>
          <a:noFill/>
          <a:ln w="6350">
            <a:noFill/>
            <a:miter lim="800000"/>
            <a:headEnd/>
            <a:tailEnd/>
          </a:ln>
          <a:effectLst/>
        </p:spPr>
        <p:txBody>
          <a:bodyPr lIns="0" tIns="0" rIns="0" bIns="0" anchor="t" anchorCtr="0"/>
          <a:lstStyle/>
          <a:p>
            <a:r>
              <a:rPr lang="en-US" sz="550" dirty="0">
                <a:solidFill>
                  <a:schemeClr val="bg1">
                    <a:lumMod val="65000"/>
                  </a:schemeClr>
                </a:solidFill>
                <a:latin typeface="+mn-lt"/>
                <a:cs typeface="Arial" panose="020B0604020202020204" pitchFamily="34" charset="0"/>
              </a:rPr>
              <a:t>KPMG Audit </a:t>
            </a:r>
            <a:r>
              <a:rPr lang="en-US" sz="550" dirty="0" err="1">
                <a:solidFill>
                  <a:schemeClr val="bg1">
                    <a:lumMod val="65000"/>
                  </a:schemeClr>
                </a:solidFill>
                <a:latin typeface="+mn-lt"/>
                <a:cs typeface="Arial" panose="020B0604020202020204" pitchFamily="34" charset="0"/>
              </a:rPr>
              <a:t>Plc</a:t>
            </a:r>
            <a:r>
              <a:rPr lang="en-US" sz="550" dirty="0">
                <a:solidFill>
                  <a:schemeClr val="bg1">
                    <a:lumMod val="65000"/>
                  </a:schemeClr>
                </a:solidFill>
                <a:latin typeface="+mn-lt"/>
                <a:cs typeface="Arial" panose="020B0604020202020204" pitchFamily="34" charset="0"/>
              </a:rPr>
              <a:t>, a company incorporated under the </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UK Companies Acts, is a member of KPMG International, </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a Swiss cooperative</a:t>
            </a:r>
          </a:p>
        </p:txBody>
      </p:sp>
      <p:sp>
        <p:nvSpPr>
          <p:cNvPr id="19" name="Rectangle 7"/>
          <p:cNvSpPr>
            <a:spLocks noChangeArrowheads="1"/>
          </p:cNvSpPr>
          <p:nvPr userDrawn="1"/>
        </p:nvSpPr>
        <p:spPr bwMode="gray">
          <a:xfrm>
            <a:off x="5429275" y="6233914"/>
            <a:ext cx="1252610" cy="218653"/>
          </a:xfrm>
          <a:prstGeom prst="rect">
            <a:avLst/>
          </a:prstGeom>
          <a:noFill/>
          <a:ln w="6350">
            <a:noFill/>
            <a:miter lim="800000"/>
            <a:headEnd/>
            <a:tailEnd/>
          </a:ln>
          <a:effectLst/>
        </p:spPr>
        <p:txBody>
          <a:bodyPr lIns="0" tIns="0" rIns="0" bIns="0" anchor="t" anchorCtr="0"/>
          <a:lstStyle/>
          <a:p>
            <a:r>
              <a:rPr lang="en-US" sz="550" dirty="0">
                <a:solidFill>
                  <a:schemeClr val="bg1">
                    <a:lumMod val="65000"/>
                  </a:schemeClr>
                </a:solidFill>
                <a:latin typeface="+mn-lt"/>
                <a:cs typeface="Arial" panose="020B0604020202020204" pitchFamily="34" charset="0"/>
              </a:rPr>
              <a:t>Registered in England No 3110745</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Registered office: 15 Canada Square, </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London E14 5GL </a:t>
            </a:r>
          </a:p>
        </p:txBody>
      </p:sp>
      <p:sp>
        <p:nvSpPr>
          <p:cNvPr id="20" name="Freeform 19"/>
          <p:cNvSpPr>
            <a:spLocks noEditPoints="1"/>
          </p:cNvSpPr>
          <p:nvPr userDrawn="1"/>
        </p:nvSpPr>
        <p:spPr bwMode="auto">
          <a:xfrm>
            <a:off x="488950" y="6233914"/>
            <a:ext cx="545578" cy="223557"/>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Tree>
    <p:extLst>
      <p:ext uri="{BB962C8B-B14F-4D97-AF65-F5344CB8AC3E}">
        <p14:creationId xmlns:p14="http://schemas.microsoft.com/office/powerpoint/2010/main" val="127210351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REPORT TITLE CONTENT">
    <p:spTree>
      <p:nvGrpSpPr>
        <p:cNvPr id="1" name=""/>
        <p:cNvGrpSpPr/>
        <p:nvPr/>
      </p:nvGrpSpPr>
      <p:grpSpPr>
        <a:xfrm>
          <a:off x="0" y="0"/>
          <a:ext cx="0" cy="0"/>
          <a:chOff x="0" y="0"/>
          <a:chExt cx="0" cy="0"/>
        </a:xfrm>
      </p:grpSpPr>
      <p:sp>
        <p:nvSpPr>
          <p:cNvPr id="10" name="Rectangle 6"/>
          <p:cNvSpPr>
            <a:spLocks noChangeArrowheads="1"/>
          </p:cNvSpPr>
          <p:nvPr userDrawn="1"/>
        </p:nvSpPr>
        <p:spPr bwMode="gray">
          <a:xfrm>
            <a:off x="1704314" y="6233914"/>
            <a:ext cx="1458955" cy="226590"/>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50" b="0" dirty="0">
                <a:solidFill>
                  <a:schemeClr val="bg1">
                    <a:lumMod val="65000"/>
                  </a:schemeClr>
                </a:solidFill>
                <a:latin typeface="+mn-lt"/>
                <a:cs typeface="Arial" panose="020B0604020202020204" pitchFamily="34" charset="0"/>
              </a:rPr>
              <a:t>KPMG LLP, a UK limited liability partnership, is a member of KPMG International, </a:t>
            </a:r>
            <a:br>
              <a:rPr lang="en-US" sz="550" b="0" dirty="0">
                <a:solidFill>
                  <a:schemeClr val="bg1">
                    <a:lumMod val="65000"/>
                  </a:schemeClr>
                </a:solidFill>
                <a:latin typeface="+mn-lt"/>
                <a:cs typeface="Arial" panose="020B0604020202020204" pitchFamily="34" charset="0"/>
              </a:rPr>
            </a:br>
            <a:r>
              <a:rPr lang="en-US" sz="550" b="0" dirty="0">
                <a:solidFill>
                  <a:schemeClr val="bg1">
                    <a:lumMod val="65000"/>
                  </a:schemeClr>
                </a:solidFill>
                <a:latin typeface="+mn-lt"/>
                <a:cs typeface="Arial" panose="020B0604020202020204" pitchFamily="34" charset="0"/>
              </a:rPr>
              <a:t>a Swiss cooperative</a:t>
            </a:r>
          </a:p>
        </p:txBody>
      </p:sp>
      <p:sp>
        <p:nvSpPr>
          <p:cNvPr id="12" name="Rectangle 7"/>
          <p:cNvSpPr>
            <a:spLocks noChangeArrowheads="1"/>
          </p:cNvSpPr>
          <p:nvPr userDrawn="1"/>
        </p:nvSpPr>
        <p:spPr bwMode="gray">
          <a:xfrm>
            <a:off x="6869995" y="6233914"/>
            <a:ext cx="1228504" cy="218653"/>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50" b="0" dirty="0">
                <a:solidFill>
                  <a:schemeClr val="bg1">
                    <a:lumMod val="65000"/>
                  </a:schemeClr>
                </a:solidFill>
                <a:latin typeface="+mn-lt"/>
                <a:cs typeface="Arial" panose="020B0604020202020204" pitchFamily="34" charset="0"/>
              </a:rPr>
              <a:t>Registered in England No OC301540</a:t>
            </a:r>
          </a:p>
          <a:p>
            <a:pPr defTabSz="825475" eaLnBrk="0" hangingPunct="0">
              <a:tabLst>
                <a:tab pos="2856487" algn="ctr"/>
                <a:tab pos="5712972" algn="r"/>
              </a:tabLst>
            </a:pPr>
            <a:r>
              <a:rPr lang="en-US" sz="550" b="0" dirty="0">
                <a:solidFill>
                  <a:schemeClr val="bg1">
                    <a:lumMod val="65000"/>
                  </a:schemeClr>
                </a:solidFill>
                <a:latin typeface="+mn-lt"/>
                <a:cs typeface="Arial" panose="020B0604020202020204" pitchFamily="34" charset="0"/>
              </a:rPr>
              <a:t>Registered office: 15 Canada Square, </a:t>
            </a:r>
            <a:br>
              <a:rPr lang="en-US" sz="550" b="0" dirty="0">
                <a:solidFill>
                  <a:schemeClr val="bg1">
                    <a:lumMod val="65000"/>
                  </a:schemeClr>
                </a:solidFill>
                <a:latin typeface="+mn-lt"/>
                <a:cs typeface="Arial" panose="020B0604020202020204" pitchFamily="34" charset="0"/>
              </a:rPr>
            </a:br>
            <a:r>
              <a:rPr lang="en-US" sz="550" b="0" dirty="0">
                <a:solidFill>
                  <a:schemeClr val="bg1">
                    <a:lumMod val="65000"/>
                  </a:schemeClr>
                </a:solidFill>
                <a:latin typeface="+mn-lt"/>
                <a:cs typeface="Arial" panose="020B0604020202020204" pitchFamily="34" charset="0"/>
              </a:rPr>
              <a:t>London E14 5GL </a:t>
            </a:r>
          </a:p>
        </p:txBody>
      </p:sp>
      <p:sp>
        <p:nvSpPr>
          <p:cNvPr id="13" name="Rectangle 6"/>
          <p:cNvSpPr>
            <a:spLocks noChangeArrowheads="1"/>
          </p:cNvSpPr>
          <p:nvPr userDrawn="1"/>
        </p:nvSpPr>
        <p:spPr bwMode="gray">
          <a:xfrm>
            <a:off x="3351380" y="6233914"/>
            <a:ext cx="1889785" cy="310198"/>
          </a:xfrm>
          <a:prstGeom prst="rect">
            <a:avLst/>
          </a:prstGeom>
          <a:noFill/>
          <a:ln w="6350">
            <a:noFill/>
            <a:miter lim="800000"/>
            <a:headEnd/>
            <a:tailEnd/>
          </a:ln>
          <a:effectLst/>
        </p:spPr>
        <p:txBody>
          <a:bodyPr lIns="0" tIns="0" rIns="0" bIns="0" anchor="t" anchorCtr="0"/>
          <a:lstStyle/>
          <a:p>
            <a:r>
              <a:rPr lang="en-US" sz="550" dirty="0">
                <a:solidFill>
                  <a:schemeClr val="bg1">
                    <a:lumMod val="65000"/>
                  </a:schemeClr>
                </a:solidFill>
                <a:latin typeface="+mn-lt"/>
                <a:cs typeface="Arial" panose="020B0604020202020204" pitchFamily="34" charset="0"/>
              </a:rPr>
              <a:t>KPMG Audit </a:t>
            </a:r>
            <a:r>
              <a:rPr lang="en-US" sz="550" dirty="0" err="1">
                <a:solidFill>
                  <a:schemeClr val="bg1">
                    <a:lumMod val="65000"/>
                  </a:schemeClr>
                </a:solidFill>
                <a:latin typeface="+mn-lt"/>
                <a:cs typeface="Arial" panose="020B0604020202020204" pitchFamily="34" charset="0"/>
              </a:rPr>
              <a:t>Plc</a:t>
            </a:r>
            <a:r>
              <a:rPr lang="en-US" sz="550" dirty="0">
                <a:solidFill>
                  <a:schemeClr val="bg1">
                    <a:lumMod val="65000"/>
                  </a:schemeClr>
                </a:solidFill>
                <a:latin typeface="+mn-lt"/>
                <a:cs typeface="Arial" panose="020B0604020202020204" pitchFamily="34" charset="0"/>
              </a:rPr>
              <a:t>, a company incorporated under the </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UK Companies Acts, is a member of KPMG International, </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a Swiss cooperative</a:t>
            </a:r>
          </a:p>
        </p:txBody>
      </p:sp>
      <p:sp>
        <p:nvSpPr>
          <p:cNvPr id="15" name="Rectangle 7"/>
          <p:cNvSpPr>
            <a:spLocks noChangeArrowheads="1"/>
          </p:cNvSpPr>
          <p:nvPr userDrawn="1"/>
        </p:nvSpPr>
        <p:spPr bwMode="gray">
          <a:xfrm>
            <a:off x="5429275" y="6233914"/>
            <a:ext cx="1252610" cy="218653"/>
          </a:xfrm>
          <a:prstGeom prst="rect">
            <a:avLst/>
          </a:prstGeom>
          <a:noFill/>
          <a:ln w="6350">
            <a:noFill/>
            <a:miter lim="800000"/>
            <a:headEnd/>
            <a:tailEnd/>
          </a:ln>
          <a:effectLst/>
        </p:spPr>
        <p:txBody>
          <a:bodyPr lIns="0" tIns="0" rIns="0" bIns="0" anchor="t" anchorCtr="0"/>
          <a:lstStyle/>
          <a:p>
            <a:r>
              <a:rPr lang="en-US" sz="550" dirty="0">
                <a:solidFill>
                  <a:schemeClr val="bg1">
                    <a:lumMod val="65000"/>
                  </a:schemeClr>
                </a:solidFill>
                <a:latin typeface="+mn-lt"/>
                <a:cs typeface="Arial" panose="020B0604020202020204" pitchFamily="34" charset="0"/>
              </a:rPr>
              <a:t>Registered in England No 3110745</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Registered office: 15 Canada Square, </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London E14 5GL </a:t>
            </a:r>
          </a:p>
        </p:txBody>
      </p:sp>
      <p:sp>
        <p:nvSpPr>
          <p:cNvPr id="16" name="Freeform 15"/>
          <p:cNvSpPr>
            <a:spLocks noEditPoints="1"/>
          </p:cNvSpPr>
          <p:nvPr userDrawn="1"/>
        </p:nvSpPr>
        <p:spPr bwMode="auto">
          <a:xfrm>
            <a:off x="488950" y="6233914"/>
            <a:ext cx="545578" cy="223557"/>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3" name="Title 2"/>
          <p:cNvSpPr>
            <a:spLocks noGrp="1"/>
          </p:cNvSpPr>
          <p:nvPr>
            <p:ph type="title"/>
          </p:nvPr>
        </p:nvSpPr>
        <p:spPr>
          <a:xfrm>
            <a:off x="488950" y="451575"/>
            <a:ext cx="8591450" cy="723600"/>
          </a:xfrm>
        </p:spPr>
        <p:txBody>
          <a:bodyPr/>
          <a:lstStyle/>
          <a:p>
            <a:r>
              <a:rPr lang="en-US"/>
              <a:t>Click to edit Master title style</a:t>
            </a:r>
            <a:endParaRPr lang="en-GB" dirty="0"/>
          </a:p>
        </p:txBody>
      </p:sp>
      <p:sp>
        <p:nvSpPr>
          <p:cNvPr id="17" name="Text Placeholder 5"/>
          <p:cNvSpPr>
            <a:spLocks noGrp="1"/>
          </p:cNvSpPr>
          <p:nvPr>
            <p:ph type="body" sz="quarter" idx="10"/>
          </p:nvPr>
        </p:nvSpPr>
        <p:spPr>
          <a:xfrm>
            <a:off x="488950" y="1422400"/>
            <a:ext cx="8591450" cy="4604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9019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EPORT 2 COLUMN AND COVER LETTER RUNOVER">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177925"/>
            <a:ext cx="4370388" cy="4843462"/>
          </a:xfrm>
        </p:spPr>
        <p:txBody>
          <a:bodyPr/>
          <a:lstStyle>
            <a:lvl1pPr>
              <a:defRPr sz="800" baseline="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8"/>
          <p:cNvSpPr>
            <a:spLocks noGrp="1"/>
          </p:cNvSpPr>
          <p:nvPr>
            <p:ph type="body" sz="quarter" idx="11"/>
          </p:nvPr>
        </p:nvSpPr>
        <p:spPr>
          <a:xfrm>
            <a:off x="5047876" y="1177925"/>
            <a:ext cx="4369173" cy="4843462"/>
          </a:xfrm>
          <a:ln w="6350">
            <a:noFill/>
          </a:ln>
        </p:spPr>
        <p:txBody>
          <a:bodyPr lIns="0" tIns="0"/>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24"/>
          <p:cNvSpPr>
            <a:spLocks noGrp="1"/>
          </p:cNvSpPr>
          <p:nvPr>
            <p:ph type="body" sz="quarter" idx="15"/>
          </p:nvPr>
        </p:nvSpPr>
        <p:spPr>
          <a:xfrm>
            <a:off x="488950" y="451705"/>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12" name="Freeform 19"/>
          <p:cNvSpPr>
            <a:spLocks noEditPoints="1"/>
          </p:cNvSpPr>
          <p:nvPr userDrawn="1"/>
        </p:nvSpPr>
        <p:spPr bwMode="auto">
          <a:xfrm>
            <a:off x="488950"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3" name="TextBox 12"/>
          <p:cNvSpPr txBox="1"/>
          <p:nvPr userDrawn="1"/>
        </p:nvSpPr>
        <p:spPr>
          <a:xfrm>
            <a:off x="1875900" y="6320118"/>
            <a:ext cx="133903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LLP, a UK limited liability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partnership, is a member of KPMG International, a Swiss cooperative</a:t>
            </a:r>
          </a:p>
        </p:txBody>
      </p:sp>
      <p:sp>
        <p:nvSpPr>
          <p:cNvPr id="14" name="TextBox 13"/>
          <p:cNvSpPr txBox="1"/>
          <p:nvPr userDrawn="1"/>
        </p:nvSpPr>
        <p:spPr>
          <a:xfrm>
            <a:off x="3392507" y="6320118"/>
            <a:ext cx="1655370"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Audit Plc, a company incorporated under the UK Companies Acts, is a member of KPMG International, a Swiss cooperative</a:t>
            </a:r>
          </a:p>
        </p:txBody>
      </p:sp>
      <p:sp>
        <p:nvSpPr>
          <p:cNvPr id="15" name="TextBox 14"/>
          <p:cNvSpPr txBox="1"/>
          <p:nvPr userDrawn="1"/>
        </p:nvSpPr>
        <p:spPr>
          <a:xfrm>
            <a:off x="5225447" y="6320118"/>
            <a:ext cx="1391575"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3110745</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16" name="TextBox 15"/>
          <p:cNvSpPr txBox="1"/>
          <p:nvPr userDrawn="1"/>
        </p:nvSpPr>
        <p:spPr>
          <a:xfrm>
            <a:off x="6794591" y="6320118"/>
            <a:ext cx="1546299"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OC301540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17" name="Shape 8"/>
          <p:cNvSpPr txBox="1">
            <a:spLocks/>
          </p:cNvSpPr>
          <p:nvPr userDrawn="1"/>
        </p:nvSpPr>
        <p:spPr>
          <a:xfrm>
            <a:off x="8916271"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29122729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object 3"/>
          <p:cNvSpPr/>
          <p:nvPr userDrawn="1"/>
        </p:nvSpPr>
        <p:spPr>
          <a:xfrm>
            <a:off x="3" y="0"/>
            <a:ext cx="82867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400" dirty="0">
              <a:latin typeface="Arial" panose="020B0604020202020204" pitchFamily="34" charset="0"/>
              <a:sym typeface="Arial" panose="020B0604020202020204" pitchFamily="34" charset="0"/>
            </a:endParaRPr>
          </a:p>
        </p:txBody>
      </p:sp>
      <p:sp>
        <p:nvSpPr>
          <p:cNvPr id="17" name="Freeform 19"/>
          <p:cNvSpPr>
            <a:spLocks noEditPoints="1"/>
          </p:cNvSpPr>
          <p:nvPr userDrawn="1"/>
        </p:nvSpPr>
        <p:spPr bwMode="auto">
          <a:xfrm>
            <a:off x="1715999"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Text Placeholder 2"/>
          <p:cNvSpPr>
            <a:spLocks noGrp="1"/>
          </p:cNvSpPr>
          <p:nvPr>
            <p:ph type="body" sz="quarter" idx="11"/>
          </p:nvPr>
        </p:nvSpPr>
        <p:spPr>
          <a:xfrm>
            <a:off x="1715999" y="5113339"/>
            <a:ext cx="7375525" cy="554037"/>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18" name="Text Placeholder 2"/>
          <p:cNvSpPr>
            <a:spLocks noGrp="1"/>
          </p:cNvSpPr>
          <p:nvPr>
            <p:ph type="body" sz="quarter" idx="12"/>
          </p:nvPr>
        </p:nvSpPr>
        <p:spPr>
          <a:xfrm>
            <a:off x="1715999" y="5902325"/>
            <a:ext cx="7375525" cy="119064"/>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19" name="Text Placeholder 2"/>
          <p:cNvSpPr>
            <a:spLocks noGrp="1"/>
          </p:cNvSpPr>
          <p:nvPr>
            <p:ph type="body" sz="quarter" idx="13"/>
          </p:nvPr>
        </p:nvSpPr>
        <p:spPr>
          <a:xfrm>
            <a:off x="1715999" y="4313239"/>
            <a:ext cx="7375525" cy="554037"/>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20" name="Text Placeholder 2"/>
          <p:cNvSpPr>
            <a:spLocks noGrp="1"/>
          </p:cNvSpPr>
          <p:nvPr>
            <p:ph type="body" sz="quarter" idx="14"/>
          </p:nvPr>
        </p:nvSpPr>
        <p:spPr>
          <a:xfrm>
            <a:off x="1715999" y="3948112"/>
            <a:ext cx="2052000" cy="119064"/>
          </a:xfrm>
        </p:spPr>
        <p:txBody>
          <a:bodyPr/>
          <a:lstStyle>
            <a:lvl1pPr>
              <a:buFontTx/>
              <a:buNone/>
              <a:defRPr sz="11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21" name="Text Placeholder 2"/>
          <p:cNvSpPr>
            <a:spLocks noGrp="1"/>
          </p:cNvSpPr>
          <p:nvPr>
            <p:ph type="body" sz="quarter" idx="15"/>
          </p:nvPr>
        </p:nvSpPr>
        <p:spPr>
          <a:xfrm>
            <a:off x="4775338" y="3948112"/>
            <a:ext cx="2052000" cy="119064"/>
          </a:xfrm>
        </p:spPr>
        <p:txBody>
          <a:bodyPr/>
          <a:lstStyle>
            <a:lvl1pPr>
              <a:buFontTx/>
              <a:buNone/>
              <a:defRPr sz="11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50016"/>
          <a:stretch/>
        </p:blipFill>
        <p:spPr>
          <a:xfrm>
            <a:off x="1715999" y="3442555"/>
            <a:ext cx="1261469" cy="384049"/>
          </a:xfrm>
          <a:prstGeom prst="rect">
            <a:avLst/>
          </a:prstGeom>
        </p:spPr>
      </p:pic>
      <p:sp>
        <p:nvSpPr>
          <p:cNvPr id="11" name="TextBox 10"/>
          <p:cNvSpPr txBox="1"/>
          <p:nvPr userDrawn="1"/>
        </p:nvSpPr>
        <p:spPr>
          <a:xfrm>
            <a:off x="1828800" y="6687742"/>
            <a:ext cx="5934075" cy="12263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noProof="0" dirty="0">
                <a:solidFill>
                  <a:schemeClr val="tx1"/>
                </a:solidFill>
                <a:latin typeface="+mn-lt"/>
                <a:ea typeface="+mn-ea"/>
                <a:cs typeface="+mn-cs"/>
              </a:rPr>
              <a:t>Document Classification: KPMG Confidential</a:t>
            </a:r>
          </a:p>
        </p:txBody>
      </p:sp>
      <p:pic>
        <p:nvPicPr>
          <p:cNvPr id="12" name="Picture 11">
            <a:extLst>
              <a:ext uri="{FF2B5EF4-FFF2-40B4-BE49-F238E27FC236}">
                <a16:creationId xmlns:a16="http://schemas.microsoft.com/office/drawing/2014/main" id="{22246F12-0E75-4800-B4A5-B5DC0E20FBC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482" r="16458" b="-28956"/>
          <a:stretch/>
        </p:blipFill>
        <p:spPr>
          <a:xfrm>
            <a:off x="2969911" y="3441774"/>
            <a:ext cx="430554" cy="495251"/>
          </a:xfrm>
          <a:prstGeom prst="rect">
            <a:avLst/>
          </a:prstGeom>
        </p:spPr>
      </p:pic>
    </p:spTree>
    <p:extLst>
      <p:ext uri="{BB962C8B-B14F-4D97-AF65-F5344CB8AC3E}">
        <p14:creationId xmlns:p14="http://schemas.microsoft.com/office/powerpoint/2010/main" val="326727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Left vertical dark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74700" y="1339200"/>
            <a:ext cx="5448300" cy="3510000"/>
          </a:xfrm>
        </p:spPr>
        <p:txBody>
          <a:bodyPr anchor="t" anchorCtr="0"/>
          <a:lstStyle>
            <a:lvl1pPr algn="l">
              <a:defRPr sz="11000">
                <a:solidFill>
                  <a:schemeClr val="bg1"/>
                </a:solidFill>
              </a:defRPr>
            </a:lvl1pPr>
          </a:lstStyle>
          <a:p>
            <a:r>
              <a:rPr lang="en-GB" dirty="0"/>
              <a:t>Title slide – left vertical image</a:t>
            </a:r>
            <a:endParaRPr lang="en-US" dirty="0"/>
          </a:p>
        </p:txBody>
      </p:sp>
      <p:sp>
        <p:nvSpPr>
          <p:cNvPr id="5" name="Freeform 19"/>
          <p:cNvSpPr>
            <a:spLocks noEditPoints="1"/>
          </p:cNvSpPr>
          <p:nvPr userDrawn="1"/>
        </p:nvSpPr>
        <p:spPr bwMode="auto">
          <a:xfrm>
            <a:off x="4005900"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8" name="Text Placeholder 3"/>
          <p:cNvSpPr>
            <a:spLocks noGrp="1"/>
          </p:cNvSpPr>
          <p:nvPr>
            <p:ph type="body" sz="quarter" idx="11"/>
          </p:nvPr>
        </p:nvSpPr>
        <p:spPr>
          <a:xfrm>
            <a:off x="4005900" y="5036400"/>
            <a:ext cx="54171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13403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Singular light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rgbClr val="00338D"/>
                </a:solidFill>
              </a:defRPr>
            </a:lvl1pPr>
          </a:lstStyle>
          <a:p>
            <a:r>
              <a:rPr lang="en-US" dirty="0"/>
              <a:t>Title slide – singular light </a:t>
            </a:r>
            <a:br>
              <a:rPr lang="en-US" dirty="0"/>
            </a:br>
            <a:r>
              <a:rPr lang="en-US" dirty="0"/>
              <a:t>image</a:t>
            </a:r>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236108"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sz="1100" dirty="0">
              <a:solidFill>
                <a:srgbClr val="00338D"/>
              </a:solidFill>
            </a:endParaRPr>
          </a:p>
        </p:txBody>
      </p:sp>
      <p:sp>
        <p:nvSpPr>
          <p:cNvPr id="8" name="Text Placeholder 3"/>
          <p:cNvSpPr>
            <a:spLocks noGrp="1"/>
          </p:cNvSpPr>
          <p:nvPr>
            <p:ph type="body" sz="quarter" idx="11"/>
          </p:nvPr>
        </p:nvSpPr>
        <p:spPr>
          <a:xfrm>
            <a:off x="2236108" y="5036400"/>
            <a:ext cx="6687092" cy="216000"/>
          </a:xfrm>
        </p:spPr>
        <p:txBody>
          <a:bodyPr/>
          <a:lstStyle>
            <a:lvl1pPr>
              <a:defRPr sz="1100">
                <a:solidFill>
                  <a:srgbClr val="00338D"/>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387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Singular dark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US" dirty="0"/>
              <a:t>Title slide – singular dark </a:t>
            </a:r>
            <a:br>
              <a:rPr lang="en-US" dirty="0"/>
            </a:br>
            <a:r>
              <a:rPr lang="en-US" dirty="0"/>
              <a:t>image</a:t>
            </a:r>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6D2077"/>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236108"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100" dirty="0"/>
          </a:p>
        </p:txBody>
      </p:sp>
      <p:sp>
        <p:nvSpPr>
          <p:cNvPr id="8" name="Text Placeholder 3"/>
          <p:cNvSpPr>
            <a:spLocks noGrp="1"/>
          </p:cNvSpPr>
          <p:nvPr>
            <p:ph type="body" sz="quarter" idx="11"/>
          </p:nvPr>
        </p:nvSpPr>
        <p:spPr>
          <a:xfrm>
            <a:off x="2236108" y="5036400"/>
            <a:ext cx="6687092"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88165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Singular image title bar">
    <p:bg>
      <p:bgPr>
        <a:solidFill>
          <a:schemeClr val="accent1"/>
        </a:solidFill>
        <a:effectLst/>
      </p:bgPr>
    </p:bg>
    <p:spTree>
      <p:nvGrpSpPr>
        <p:cNvPr id="1" name=""/>
        <p:cNvGrpSpPr/>
        <p:nvPr/>
      </p:nvGrpSpPr>
      <p:grpSpPr>
        <a:xfrm>
          <a:off x="0" y="0"/>
          <a:ext cx="0" cy="0"/>
          <a:chOff x="0" y="0"/>
          <a:chExt cx="0" cy="0"/>
        </a:xfrm>
      </p:grpSpPr>
      <p:sp>
        <p:nvSpPr>
          <p:cNvPr id="4" name="object 3"/>
          <p:cNvSpPr/>
          <p:nvPr userDrawn="1"/>
        </p:nvSpPr>
        <p:spPr>
          <a:xfrm>
            <a:off x="-1" y="0"/>
            <a:ext cx="39624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83698"/>
          </a:solidFill>
        </p:spPr>
        <p:txBody>
          <a:bodyPr wrap="square" lIns="0" tIns="0" rIns="0" bIns="0" rtlCol="0">
            <a:noAutofit/>
          </a:bodyPr>
          <a:lstStyle/>
          <a:p>
            <a:endParaRPr sz="1800" dirty="0">
              <a:latin typeface="Arial" panose="020B0604020202020204" pitchFamily="34" charset="0"/>
            </a:endParaRPr>
          </a:p>
        </p:txBody>
      </p:sp>
      <p:sp>
        <p:nvSpPr>
          <p:cNvPr id="8" name="Title 1"/>
          <p:cNvSpPr>
            <a:spLocks noGrp="1"/>
          </p:cNvSpPr>
          <p:nvPr>
            <p:ph type="ctrTitle" hasCustomPrompt="1"/>
          </p:nvPr>
        </p:nvSpPr>
        <p:spPr>
          <a:xfrm>
            <a:off x="787801" y="1339200"/>
            <a:ext cx="2824977" cy="3510000"/>
          </a:xfrm>
        </p:spPr>
        <p:txBody>
          <a:bodyPr anchor="t" anchorCtr="0"/>
          <a:lstStyle>
            <a:lvl1pPr algn="l">
              <a:defRPr sz="7200">
                <a:solidFill>
                  <a:schemeClr val="bg1"/>
                </a:solidFill>
              </a:defRPr>
            </a:lvl1pPr>
          </a:lstStyle>
          <a:p>
            <a:r>
              <a:rPr lang="en-GB" dirty="0"/>
              <a:t>Title slide – singular image title bar</a:t>
            </a:r>
            <a:endParaRPr lang="en-US" dirty="0"/>
          </a:p>
        </p:txBody>
      </p:sp>
      <p:sp>
        <p:nvSpPr>
          <p:cNvPr id="9" name="Freeform 19"/>
          <p:cNvSpPr>
            <a:spLocks noEditPoints="1"/>
          </p:cNvSpPr>
          <p:nvPr userDrawn="1"/>
        </p:nvSpPr>
        <p:spPr bwMode="auto">
          <a:xfrm>
            <a:off x="819000"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0" name="Text Placeholder 3"/>
          <p:cNvSpPr>
            <a:spLocks noGrp="1"/>
          </p:cNvSpPr>
          <p:nvPr>
            <p:ph type="body" sz="quarter" idx="11"/>
          </p:nvPr>
        </p:nvSpPr>
        <p:spPr>
          <a:xfrm>
            <a:off x="819001" y="5036400"/>
            <a:ext cx="2793777"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1101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Title slide 6</a:t>
            </a:r>
            <a:br>
              <a:rPr lang="en-GB" dirty="0"/>
            </a:br>
            <a:r>
              <a:rPr lang="en-GB" dirty="0"/>
              <a:t>no image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9" name="Freeform 19"/>
          <p:cNvSpPr>
            <a:spLocks noEditPoints="1"/>
          </p:cNvSpPr>
          <p:nvPr userDrawn="1"/>
        </p:nvSpPr>
        <p:spPr bwMode="auto">
          <a:xfrm>
            <a:off x="2236108"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7" name="Text Placeholder 3"/>
          <p:cNvSpPr>
            <a:spLocks noGrp="1"/>
          </p:cNvSpPr>
          <p:nvPr>
            <p:ph type="body" sz="quarter" idx="11"/>
          </p:nvPr>
        </p:nvSpPr>
        <p:spPr>
          <a:xfrm>
            <a:off x="2236108" y="5036400"/>
            <a:ext cx="6687092"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33242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tter two column">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5046663" y="445724"/>
            <a:ext cx="4378758" cy="365356"/>
          </a:xfrm>
        </p:spPr>
        <p:txBody>
          <a:bodyPr lIns="14400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26" name="Text Placeholder 24"/>
          <p:cNvSpPr>
            <a:spLocks noGrp="1"/>
          </p:cNvSpPr>
          <p:nvPr>
            <p:ph type="body" sz="quarter" idx="15"/>
          </p:nvPr>
        </p:nvSpPr>
        <p:spPr>
          <a:xfrm>
            <a:off x="488950" y="445724"/>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19" name="Text Placeholder 8"/>
          <p:cNvSpPr>
            <a:spLocks noGrp="1"/>
          </p:cNvSpPr>
          <p:nvPr>
            <p:ph type="body" sz="quarter" idx="10"/>
          </p:nvPr>
        </p:nvSpPr>
        <p:spPr>
          <a:xfrm>
            <a:off x="488950" y="1177924"/>
            <a:ext cx="4370388" cy="4843463"/>
          </a:xfrm>
        </p:spPr>
        <p:txBody>
          <a:bodyPr/>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8"/>
          <p:cNvSpPr>
            <a:spLocks noGrp="1"/>
          </p:cNvSpPr>
          <p:nvPr>
            <p:ph type="body" sz="quarter" idx="11"/>
          </p:nvPr>
        </p:nvSpPr>
        <p:spPr>
          <a:xfrm>
            <a:off x="5061064" y="1177924"/>
            <a:ext cx="4355985" cy="4843463"/>
          </a:xfrm>
          <a:ln w="6350">
            <a:solidFill>
              <a:schemeClr val="tx2"/>
            </a:solidFill>
          </a:ln>
        </p:spPr>
        <p:txBody>
          <a:bodyPr lIns="144000" tIns="72000"/>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Rectangle 20"/>
          <p:cNvSpPr/>
          <p:nvPr userDrawn="1"/>
        </p:nvSpPr>
        <p:spPr>
          <a:xfrm>
            <a:off x="5047877" y="1177924"/>
            <a:ext cx="91081" cy="4843463"/>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GB" sz="1500" dirty="0">
              <a:solidFill>
                <a:schemeClr val="bg1"/>
              </a:solidFill>
            </a:endParaRPr>
          </a:p>
        </p:txBody>
      </p:sp>
      <p:sp>
        <p:nvSpPr>
          <p:cNvPr id="15" name="Freeform 19"/>
          <p:cNvSpPr>
            <a:spLocks noEditPoints="1"/>
          </p:cNvSpPr>
          <p:nvPr userDrawn="1"/>
        </p:nvSpPr>
        <p:spPr bwMode="auto">
          <a:xfrm>
            <a:off x="809508"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23" name="Shape 8"/>
          <p:cNvSpPr txBox="1">
            <a:spLocks/>
          </p:cNvSpPr>
          <p:nvPr userDrawn="1"/>
        </p:nvSpPr>
        <p:spPr>
          <a:xfrm>
            <a:off x="8590360"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24" name="TextBox 23">
            <a:extLst>
              <a:ext uri="{FF2B5EF4-FFF2-40B4-BE49-F238E27FC236}">
                <a16:creationId xmlns:a16="http://schemas.microsoft.com/office/drawing/2014/main" id="{BB7DBEE7-7B49-4F15-878A-E61AF819FDB5}"/>
              </a:ext>
            </a:extLst>
          </p:cNvPr>
          <p:cNvSpPr txBox="1"/>
          <p:nvPr userDrawn="1"/>
        </p:nvSpPr>
        <p:spPr>
          <a:xfrm>
            <a:off x="1548364" y="6320118"/>
            <a:ext cx="68445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bg1">
                    <a:lumMod val="65000"/>
                  </a:schemeClr>
                </a:solidFill>
                <a:latin typeface="+mn-lt"/>
                <a:ea typeface="+mn-ea"/>
                <a:cs typeface="+mn-cs"/>
              </a:rPr>
              <a:t>© 2020 KPMG d.o.o. Beograd, a Serbian limited liability company and a member firm of the KPMG network of independent member firms affiliated with KPMG International Cooperative (“KPMG International”), a Swiss entity.  All rights reserved. </a:t>
            </a:r>
            <a:endParaRPr lang="en-GB"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7486639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8950" y="451575"/>
            <a:ext cx="8918244" cy="7236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88951" y="1422400"/>
            <a:ext cx="8918242" cy="4604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hape 8"/>
          <p:cNvSpPr txBox="1">
            <a:spLocks/>
          </p:cNvSpPr>
          <p:nvPr userDrawn="1"/>
        </p:nvSpPr>
        <p:spPr>
          <a:xfrm>
            <a:off x="9027000" y="6320118"/>
            <a:ext cx="390050"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900" smtClean="0">
                <a:solidFill>
                  <a:schemeClr val="tx2"/>
                </a:solidFill>
                <a:latin typeface="+mn-lt"/>
                <a:ea typeface="Arial"/>
                <a:cs typeface="Arial" panose="020B0604020202020204" pitchFamily="34" charset="0"/>
              </a:rPr>
              <a:pPr algn="r"/>
              <a:t>‹#›</a:t>
            </a:fld>
            <a:endParaRPr lang="en-US" sz="900" dirty="0">
              <a:solidFill>
                <a:schemeClr val="tx2"/>
              </a:solidFill>
              <a:latin typeface="+mn-lt"/>
              <a:ea typeface="Arial"/>
              <a:cs typeface="Arial" panose="020B0604020202020204" pitchFamily="34" charset="0"/>
            </a:endParaRPr>
          </a:p>
        </p:txBody>
      </p:sp>
      <p:sp>
        <p:nvSpPr>
          <p:cNvPr id="30" name="TextBox 29"/>
          <p:cNvSpPr txBox="1"/>
          <p:nvPr userDrawn="1"/>
        </p:nvSpPr>
        <p:spPr>
          <a:xfrm>
            <a:off x="1548364" y="6320118"/>
            <a:ext cx="68445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bg1">
                    <a:lumMod val="65000"/>
                  </a:schemeClr>
                </a:solidFill>
                <a:latin typeface="+mn-lt"/>
                <a:ea typeface="+mn-ea"/>
                <a:cs typeface="+mn-cs"/>
              </a:rPr>
              <a:t>© 2020 KPMG d.o.o. Beograd, a Serbian limited liability company and a member firm of the KPMG network of independent member firms affiliated with KPMG International Cooperative (“KPMG International”), a Swiss entity.  All rights reserved. </a:t>
            </a:r>
            <a:endParaRPr lang="en-GB" sz="600" kern="1200" noProof="0" dirty="0">
              <a:solidFill>
                <a:schemeClr val="bg1">
                  <a:lumMod val="65000"/>
                </a:schemeClr>
              </a:solidFill>
              <a:latin typeface="+mn-lt"/>
              <a:ea typeface="+mn-ea"/>
              <a:cs typeface="+mn-cs"/>
            </a:endParaRPr>
          </a:p>
        </p:txBody>
      </p:sp>
      <p:sp>
        <p:nvSpPr>
          <p:cNvPr id="25" name="TextBox 24"/>
          <p:cNvSpPr txBox="1"/>
          <p:nvPr userDrawn="1"/>
        </p:nvSpPr>
        <p:spPr>
          <a:xfrm>
            <a:off x="1828800" y="6687742"/>
            <a:ext cx="5934075" cy="12263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noProof="0" dirty="0">
                <a:solidFill>
                  <a:schemeClr val="tx1"/>
                </a:solidFill>
                <a:latin typeface="+mn-lt"/>
                <a:ea typeface="+mn-ea"/>
                <a:cs typeface="+mn-cs"/>
              </a:rPr>
              <a:t>Document Classification: KPMG Confidential</a:t>
            </a:r>
          </a:p>
        </p:txBody>
      </p:sp>
      <p:sp>
        <p:nvSpPr>
          <p:cNvPr id="27" name="Freeform 19"/>
          <p:cNvSpPr>
            <a:spLocks noEditPoints="1"/>
          </p:cNvSpPr>
          <p:nvPr userDrawn="1"/>
        </p:nvSpPr>
        <p:spPr bwMode="auto">
          <a:xfrm>
            <a:off x="488950"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07" r:id="rId9"/>
    <p:sldLayoutId id="2147483729" r:id="rId10"/>
    <p:sldLayoutId id="2147483708" r:id="rId11"/>
    <p:sldLayoutId id="2147483723" r:id="rId12"/>
    <p:sldLayoutId id="2147483726" r:id="rId13"/>
    <p:sldLayoutId id="2147483730" r:id="rId14"/>
    <p:sldLayoutId id="2147483666" r:id="rId15"/>
    <p:sldLayoutId id="2147483705" r:id="rId16"/>
    <p:sldLayoutId id="2147483689" r:id="rId17"/>
    <p:sldLayoutId id="2147483690" r:id="rId18"/>
    <p:sldLayoutId id="2147483692" r:id="rId19"/>
    <p:sldLayoutId id="2147483693" r:id="rId20"/>
    <p:sldLayoutId id="2147483694" r:id="rId21"/>
    <p:sldLayoutId id="2147483695" r:id="rId22"/>
    <p:sldLayoutId id="2147483701" r:id="rId23"/>
    <p:sldLayoutId id="2147483697" r:id="rId24"/>
    <p:sldLayoutId id="2147483698" r:id="rId25"/>
    <p:sldLayoutId id="2147483699" r:id="rId26"/>
    <p:sldLayoutId id="2147483711" r:id="rId27"/>
    <p:sldLayoutId id="2147483712" r:id="rId28"/>
    <p:sldLayoutId id="2147483682" r:id="rId29"/>
    <p:sldLayoutId id="2147483683" r:id="rId30"/>
    <p:sldLayoutId id="2147483684" r:id="rId31"/>
    <p:sldLayoutId id="2147483685" r:id="rId32"/>
    <p:sldLayoutId id="2147483720" r:id="rId33"/>
    <p:sldLayoutId id="2147483721" r:id="rId34"/>
    <p:sldLayoutId id="2147483719" r:id="rId35"/>
    <p:sldLayoutId id="2147483667" r:id="rId36"/>
  </p:sldLayoutIdLst>
  <p:txStyles>
    <p:titleStyle>
      <a:lvl1pPr algn="l" defTabSz="914400" rtl="0" eaLnBrk="1" latinLnBrk="0" hangingPunct="1">
        <a:lnSpc>
          <a:spcPct val="70000"/>
        </a:lnSpc>
        <a:spcBef>
          <a:spcPct val="0"/>
        </a:spcBef>
        <a:buNone/>
        <a:defRPr sz="38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userDrawn="1">
          <p15:clr>
            <a:srgbClr val="F26B43"/>
          </p15:clr>
        </p15:guide>
        <p15:guide id="2" pos="308" userDrawn="1">
          <p15:clr>
            <a:srgbClr val="F26B43"/>
          </p15:clr>
        </p15:guide>
        <p15:guide id="3" pos="5932" userDrawn="1">
          <p15:clr>
            <a:srgbClr val="F26B43"/>
          </p15:clr>
        </p15:guide>
        <p15:guide id="4" orient="horz" pos="742" userDrawn="1">
          <p15:clr>
            <a:srgbClr val="F26B43"/>
          </p15:clr>
        </p15:guide>
        <p15:guide id="6" orient="horz" pos="279" userDrawn="1">
          <p15:clr>
            <a:srgbClr val="F26B43"/>
          </p15:clr>
        </p15:guide>
        <p15:guide id="7" orient="horz" pos="896" userDrawn="1">
          <p15:clr>
            <a:srgbClr val="F26B43"/>
          </p15:clr>
        </p15:guide>
        <p15:guide id="8" pos="3061" userDrawn="1">
          <p15:clr>
            <a:srgbClr val="F26B43"/>
          </p15:clr>
        </p15:guide>
        <p15:guide id="9" pos="317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hyperlink" Target="http://kpmg.com/socialmedia" TargetMode="External"/><Relationship Id="rId2" Type="http://schemas.openxmlformats.org/officeDocument/2006/relationships/slideLayout" Target="../slideLayouts/slideLayout36.xml"/><Relationship Id="rId1" Type="http://schemas.openxmlformats.org/officeDocument/2006/relationships/tags" Target="../tags/tag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www.kpmg.rs/" TargetMode="External"/><Relationship Id="rId2" Type="http://schemas.openxmlformats.org/officeDocument/2006/relationships/hyperlink" Target="mailto:abucic@kpmg.com"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8D"/>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br>
              <a:rPr lang="en-US" noProof="0" dirty="0"/>
            </a:br>
            <a:endParaRPr lang="en-US" noProof="0" dirty="0"/>
          </a:p>
        </p:txBody>
      </p:sp>
      <p:sp>
        <p:nvSpPr>
          <p:cNvPr id="9" name="Text Placeholder 8">
            <a:extLst>
              <a:ext uri="{FF2B5EF4-FFF2-40B4-BE49-F238E27FC236}">
                <a16:creationId xmlns:a16="http://schemas.microsoft.com/office/drawing/2014/main" id="{127B99EB-9925-4EF5-A1E2-B9634EC2D7B8}"/>
              </a:ext>
            </a:extLst>
          </p:cNvPr>
          <p:cNvSpPr>
            <a:spLocks noGrp="1"/>
          </p:cNvSpPr>
          <p:nvPr>
            <p:ph type="body" sz="quarter" idx="11"/>
          </p:nvPr>
        </p:nvSpPr>
        <p:spPr>
          <a:xfrm>
            <a:off x="885824" y="5578398"/>
            <a:ext cx="7972425" cy="1098627"/>
          </a:xfrm>
        </p:spPr>
        <p:txBody>
          <a:bodyPr/>
          <a:lstStyle/>
          <a:p>
            <a:pPr algn="ctr"/>
            <a:r>
              <a:rPr lang="en-US" sz="1800" dirty="0">
                <a:solidFill>
                  <a:schemeClr val="bg1"/>
                </a:solidFill>
              </a:rPr>
              <a:t>Support to the development of an Asset Management System and Asset  Information System in the railway sector, Montenegro</a:t>
            </a:r>
          </a:p>
          <a:p>
            <a:pPr algn="ctr"/>
            <a:r>
              <a:rPr lang="en-US" sz="1800" dirty="0">
                <a:solidFill>
                  <a:schemeClr val="bg1"/>
                </a:solidFill>
              </a:rPr>
              <a:t>Contract# EIB-MNE-RIOM-SER-SL-2019-A1</a:t>
            </a:r>
          </a:p>
          <a:p>
            <a:endParaRPr lang="en-US" dirty="0"/>
          </a:p>
        </p:txBody>
      </p:sp>
      <p:sp>
        <p:nvSpPr>
          <p:cNvPr id="10" name="Rectangle 9">
            <a:extLst>
              <a:ext uri="{FF2B5EF4-FFF2-40B4-BE49-F238E27FC236}">
                <a16:creationId xmlns:a16="http://schemas.microsoft.com/office/drawing/2014/main" id="{DBF5C81D-7C92-4DC0-8D0C-AD04B67121C9}"/>
              </a:ext>
            </a:extLst>
          </p:cNvPr>
          <p:cNvSpPr/>
          <p:nvPr/>
        </p:nvSpPr>
        <p:spPr>
          <a:xfrm>
            <a:off x="6143625" y="959826"/>
            <a:ext cx="3657600" cy="1569660"/>
          </a:xfrm>
          <a:prstGeom prst="rect">
            <a:avLst/>
          </a:prstGeom>
        </p:spPr>
        <p:txBody>
          <a:bodyPr wrap="square">
            <a:spAutoFit/>
          </a:bodyPr>
          <a:lstStyle/>
          <a:p>
            <a:pPr algn="ctr"/>
            <a:r>
              <a:rPr lang="en-US" sz="3200" b="1" u="sng" dirty="0">
                <a:solidFill>
                  <a:schemeClr val="bg1"/>
                </a:solidFill>
                <a:latin typeface="Calibri" panose="020F0502020204030204" pitchFamily="34" charset="0"/>
                <a:cs typeface="Calibri" panose="020F0502020204030204" pitchFamily="34" charset="0"/>
              </a:rPr>
              <a:t>Kick-off Meeting</a:t>
            </a:r>
          </a:p>
          <a:p>
            <a:endParaRPr lang="en-US" sz="3200" b="1" u="sng" dirty="0">
              <a:solidFill>
                <a:schemeClr val="bg1"/>
              </a:solidFill>
              <a:latin typeface="Calibri" panose="020F0502020204030204" pitchFamily="34" charset="0"/>
              <a:cs typeface="Calibri" panose="020F0502020204030204" pitchFamily="34" charset="0"/>
            </a:endParaRPr>
          </a:p>
          <a:p>
            <a:pPr algn="ctr"/>
            <a:r>
              <a:rPr lang="en-US" sz="3200" b="1" dirty="0">
                <a:solidFill>
                  <a:schemeClr val="bg1"/>
                </a:solidFill>
                <a:latin typeface="Calibri" panose="020F0502020204030204" pitchFamily="34" charset="0"/>
                <a:cs typeface="Calibri" panose="020F0502020204030204" pitchFamily="34" charset="0"/>
              </a:rPr>
              <a:t>July 20, 2020</a:t>
            </a:r>
          </a:p>
        </p:txBody>
      </p:sp>
      <p:pic>
        <p:nvPicPr>
          <p:cNvPr id="3" name="Picture 2">
            <a:extLst>
              <a:ext uri="{FF2B5EF4-FFF2-40B4-BE49-F238E27FC236}">
                <a16:creationId xmlns:a16="http://schemas.microsoft.com/office/drawing/2014/main" id="{B089F493-BBF3-415E-AFB4-8241640B7989}"/>
              </a:ext>
            </a:extLst>
          </p:cNvPr>
          <p:cNvPicPr>
            <a:picLocks noChangeAspect="1"/>
          </p:cNvPicPr>
          <p:nvPr/>
        </p:nvPicPr>
        <p:blipFill>
          <a:blip r:embed="rId2"/>
          <a:stretch>
            <a:fillRect/>
          </a:stretch>
        </p:blipFill>
        <p:spPr>
          <a:xfrm>
            <a:off x="0" y="0"/>
            <a:ext cx="5924550" cy="5314950"/>
          </a:xfrm>
          <a:prstGeom prst="rect">
            <a:avLst/>
          </a:prstGeom>
        </p:spPr>
      </p:pic>
    </p:spTree>
    <p:extLst>
      <p:ext uri="{BB962C8B-B14F-4D97-AF65-F5344CB8AC3E}">
        <p14:creationId xmlns:p14="http://schemas.microsoft.com/office/powerpoint/2010/main" val="438289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endParaRPr lang="en-US" noProof="0" dirty="0"/>
          </a:p>
        </p:txBody>
      </p:sp>
    </p:spTree>
    <p:extLst>
      <p:ext uri="{BB962C8B-B14F-4D97-AF65-F5344CB8AC3E}">
        <p14:creationId xmlns:p14="http://schemas.microsoft.com/office/powerpoint/2010/main" val="1245489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p:cNvSpPr>
            <a:spLocks noGrp="1"/>
          </p:cNvSpPr>
          <p:nvPr>
            <p:ph type="body" sz="quarter" idx="11"/>
            <p:custDataLst>
              <p:tags r:id="rId1"/>
            </p:custDataLst>
          </p:nvPr>
        </p:nvSpPr>
        <p:spPr/>
        <p:txBody>
          <a:bodyPr/>
          <a:lstStyle/>
          <a:p>
            <a:r>
              <a:rPr lang="en-US" dirty="0"/>
              <a:t>© 2020 KPMG d.o.o. Beograd, a Serbian limited liability company and a member firm of the KPMG network of independent member firms affiliated with KPMG International Cooperative (“KPMG International”), a Swiss entity.  All rights reserved. </a:t>
            </a:r>
          </a:p>
        </p:txBody>
      </p:sp>
      <p:sp>
        <p:nvSpPr>
          <p:cNvPr id="30" name="Text Placeholder 29"/>
          <p:cNvSpPr>
            <a:spLocks noGrp="1"/>
          </p:cNvSpPr>
          <p:nvPr>
            <p:ph type="body" sz="quarter" idx="12"/>
          </p:nvPr>
        </p:nvSpPr>
        <p:spPr/>
        <p:txBody>
          <a:bodyPr/>
          <a:lstStyle/>
          <a:p>
            <a:r>
              <a:rPr lang="en-US" noProof="0" dirty="0"/>
              <a:t>The KPMG name and logo are registered trademarks or trademarks of KPMG International. </a:t>
            </a:r>
          </a:p>
        </p:txBody>
      </p:sp>
      <p:sp>
        <p:nvSpPr>
          <p:cNvPr id="40" name="Text Placeholder 39"/>
          <p:cNvSpPr>
            <a:spLocks noGrp="1"/>
          </p:cNvSpPr>
          <p:nvPr>
            <p:ph type="body" sz="quarter" idx="13"/>
          </p:nvPr>
        </p:nvSpPr>
        <p:spPr/>
        <p:txBody>
          <a:bodyPr/>
          <a:lstStyle/>
          <a:p>
            <a:r>
              <a:rPr lang="en-US" noProof="0" dirty="0"/>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p:txBody>
      </p:sp>
      <p:sp>
        <p:nvSpPr>
          <p:cNvPr id="46" name="Text Placeholder 45"/>
          <p:cNvSpPr>
            <a:spLocks noGrp="1"/>
          </p:cNvSpPr>
          <p:nvPr>
            <p:ph type="body" sz="quarter" idx="14"/>
          </p:nvPr>
        </p:nvSpPr>
        <p:spPr/>
        <p:txBody>
          <a:bodyPr/>
          <a:lstStyle/>
          <a:p>
            <a:r>
              <a:rPr lang="en-US" noProof="0" dirty="0"/>
              <a:t>kpmg.com/</a:t>
            </a:r>
            <a:r>
              <a:rPr lang="en-US" noProof="0" dirty="0" err="1"/>
              <a:t>socialmedia</a:t>
            </a:r>
            <a:endParaRPr lang="en-US" noProof="0" dirty="0"/>
          </a:p>
        </p:txBody>
      </p:sp>
      <p:sp>
        <p:nvSpPr>
          <p:cNvPr id="6" name="Rectangle 5">
            <a:hlinkClick r:id="rId3"/>
            <a:extLst>
              <a:ext uri="{FF2B5EF4-FFF2-40B4-BE49-F238E27FC236}">
                <a16:creationId xmlns:a16="http://schemas.microsoft.com/office/drawing/2014/main" id="{AD91784F-52E2-4087-A8AA-A0174467DABB}"/>
              </a:ext>
            </a:extLst>
          </p:cNvPr>
          <p:cNvSpPr>
            <a:spLocks noChangeArrowheads="1"/>
          </p:cNvSpPr>
          <p:nvPr/>
        </p:nvSpPr>
        <p:spPr bwMode="auto">
          <a:xfrm>
            <a:off x="3767999" y="3916280"/>
            <a:ext cx="1218793" cy="169277"/>
          </a:xfrm>
          <a:prstGeom prst="rect">
            <a:avLst/>
          </a:prstGeom>
          <a:noFill/>
          <a:ln w="9525">
            <a:noFill/>
            <a:miter lim="800000"/>
            <a:headEnd/>
            <a:tailEnd/>
          </a:ln>
          <a:effectLst/>
        </p:spPr>
        <p:txBody>
          <a:bodyPr wrap="square" lIns="0" tIns="0" rIns="0" bIns="0" anchor="ctr">
            <a:spAutoFit/>
          </a:bodyPr>
          <a:lstStyle/>
          <a:p>
            <a:pPr>
              <a:defRPr/>
            </a:pPr>
            <a:r>
              <a:rPr lang="en-GB" sz="1100" b="1" dirty="0">
                <a:solidFill>
                  <a:schemeClr val="tx2"/>
                </a:solidFill>
              </a:rPr>
              <a:t>kpmg.com/app</a:t>
            </a:r>
          </a:p>
        </p:txBody>
      </p:sp>
      <p:pic>
        <p:nvPicPr>
          <p:cNvPr id="7" name="Picture 6">
            <a:extLst>
              <a:ext uri="{FF2B5EF4-FFF2-40B4-BE49-F238E27FC236}">
                <a16:creationId xmlns:a16="http://schemas.microsoft.com/office/drawing/2014/main" id="{A99CA368-C30C-4117-BF57-4FE3E0CC59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67999" y="3444298"/>
            <a:ext cx="1325883" cy="381001"/>
          </a:xfrm>
          <a:prstGeom prst="rect">
            <a:avLst/>
          </a:prstGeom>
        </p:spPr>
      </p:pic>
    </p:spTree>
    <p:extLst>
      <p:ext uri="{BB962C8B-B14F-4D97-AF65-F5344CB8AC3E}">
        <p14:creationId xmlns:p14="http://schemas.microsoft.com/office/powerpoint/2010/main" val="3945250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8949" y="1177925"/>
            <a:ext cx="9083675" cy="4843462"/>
          </a:xfrm>
        </p:spPr>
        <p:txBody>
          <a:bodyPr/>
          <a:lstStyle/>
          <a:p>
            <a:r>
              <a:rPr lang="en-US" sz="1800" u="sng" dirty="0">
                <a:latin typeface="Calibri" panose="020F0502020204030204" pitchFamily="34" charset="0"/>
                <a:cs typeface="Calibri" panose="020F0502020204030204" pitchFamily="34" charset="0"/>
              </a:rPr>
              <a:t>14.00 – 14.30 Welcoming Statements and Foreword / </a:t>
            </a:r>
            <a:r>
              <a:rPr lang="en-US" sz="1800" u="sng" dirty="0" err="1">
                <a:latin typeface="Calibri" panose="020F0502020204030204" pitchFamily="34" charset="0"/>
                <a:cs typeface="Calibri" panose="020F0502020204030204" pitchFamily="34" charset="0"/>
              </a:rPr>
              <a:t>Uvodna</a:t>
            </a:r>
            <a:r>
              <a:rPr lang="en-US" sz="1800" u="sng" dirty="0">
                <a:latin typeface="Calibri" panose="020F0502020204030204" pitchFamily="34" charset="0"/>
                <a:cs typeface="Calibri" panose="020F0502020204030204" pitchFamily="34" charset="0"/>
              </a:rPr>
              <a:t> </a:t>
            </a:r>
            <a:r>
              <a:rPr lang="en-US" sz="1800" u="sng" dirty="0" err="1">
                <a:latin typeface="Calibri" panose="020F0502020204030204" pitchFamily="34" charset="0"/>
                <a:cs typeface="Calibri" panose="020F0502020204030204" pitchFamily="34" charset="0"/>
              </a:rPr>
              <a:t>riječ</a:t>
            </a:r>
            <a:endParaRPr lang="en-US" sz="1800" u="sng" dirty="0">
              <a:latin typeface="Calibri" panose="020F0502020204030204" pitchFamily="34" charset="0"/>
              <a:cs typeface="Calibri" panose="020F0502020204030204" pitchFamily="34" charset="0"/>
            </a:endParaRPr>
          </a:p>
          <a:p>
            <a:pPr marL="171450" lvl="0" indent="-171450">
              <a:buFont typeface="Wingdings" panose="05000000000000000000" pitchFamily="2" charset="2"/>
              <a:buChar char="§"/>
            </a:pPr>
            <a:r>
              <a:rPr lang="en-US" sz="1600" b="0" dirty="0">
                <a:latin typeface="Calibri" panose="020F0502020204030204" pitchFamily="34" charset="0"/>
                <a:cs typeface="Calibri" panose="020F0502020204030204" pitchFamily="34" charset="0"/>
              </a:rPr>
              <a:t>Representative of the Railway Infrastructure of Montenegro JSC – Podgorica (</a:t>
            </a:r>
            <a:r>
              <a:rPr lang="en-US" sz="1600" b="0" dirty="0" err="1">
                <a:latin typeface="Calibri" panose="020F0502020204030204" pitchFamily="34" charset="0"/>
                <a:cs typeface="Calibri" panose="020F0502020204030204" pitchFamily="34" charset="0"/>
              </a:rPr>
              <a:t>RIoM</a:t>
            </a:r>
            <a:r>
              <a:rPr lang="en-US" sz="1600" b="0" dirty="0">
                <a:latin typeface="Calibri" panose="020F0502020204030204" pitchFamily="34" charset="0"/>
                <a:cs typeface="Calibri" panose="020F0502020204030204" pitchFamily="34" charset="0"/>
              </a:rPr>
              <a:t>) /</a:t>
            </a:r>
            <a:r>
              <a:rPr lang="en-US" sz="1600" b="0" i="1" dirty="0">
                <a:latin typeface="Calibri" panose="020F0502020204030204" pitchFamily="34" charset="0"/>
                <a:cs typeface="Calibri" panose="020F0502020204030204" pitchFamily="34" charset="0"/>
              </a:rPr>
              <a:t> </a:t>
            </a:r>
            <a:r>
              <a:rPr lang="en-US" sz="1600" b="0" i="1" dirty="0" err="1">
                <a:latin typeface="Calibri" panose="020F0502020204030204" pitchFamily="34" charset="0"/>
                <a:cs typeface="Calibri" panose="020F0502020204030204" pitchFamily="34" charset="0"/>
              </a:rPr>
              <a:t>Predstavnik</a:t>
            </a:r>
            <a:r>
              <a:rPr lang="en-US" sz="1600" b="0" i="1" dirty="0">
                <a:latin typeface="Calibri" panose="020F0502020204030204" pitchFamily="34" charset="0"/>
                <a:cs typeface="Calibri" panose="020F0502020204030204" pitchFamily="34" charset="0"/>
              </a:rPr>
              <a:t> </a:t>
            </a:r>
            <a:r>
              <a:rPr lang="en-US" sz="1600" b="0" i="1" dirty="0" err="1">
                <a:latin typeface="Calibri" panose="020F0502020204030204" pitchFamily="34" charset="0"/>
                <a:cs typeface="Calibri" panose="020F0502020204030204" pitchFamily="34" charset="0"/>
              </a:rPr>
              <a:t>Željezničke</a:t>
            </a:r>
            <a:r>
              <a:rPr lang="en-US" sz="1600" b="0" i="1" dirty="0">
                <a:latin typeface="Calibri" panose="020F0502020204030204" pitchFamily="34" charset="0"/>
                <a:cs typeface="Calibri" panose="020F0502020204030204" pitchFamily="34" charset="0"/>
              </a:rPr>
              <a:t> </a:t>
            </a:r>
            <a:r>
              <a:rPr lang="en-US" sz="1600" b="0" i="1" dirty="0" err="1">
                <a:latin typeface="Calibri" panose="020F0502020204030204" pitchFamily="34" charset="0"/>
                <a:cs typeface="Calibri" panose="020F0502020204030204" pitchFamily="34" charset="0"/>
              </a:rPr>
              <a:t>Infrastrukture</a:t>
            </a:r>
            <a:r>
              <a:rPr lang="en-US" sz="1600" b="0" i="1" dirty="0">
                <a:latin typeface="Calibri" panose="020F0502020204030204" pitchFamily="34" charset="0"/>
                <a:cs typeface="Calibri" panose="020F0502020204030204" pitchFamily="34" charset="0"/>
              </a:rPr>
              <a:t> </a:t>
            </a:r>
            <a:r>
              <a:rPr lang="en-US" sz="1600" b="0" i="1" dirty="0" err="1">
                <a:latin typeface="Calibri" panose="020F0502020204030204" pitchFamily="34" charset="0"/>
                <a:cs typeface="Calibri" panose="020F0502020204030204" pitchFamily="34" charset="0"/>
              </a:rPr>
              <a:t>Crne</a:t>
            </a:r>
            <a:r>
              <a:rPr lang="en-US" sz="1600" b="0" i="1" dirty="0">
                <a:latin typeface="Calibri" panose="020F0502020204030204" pitchFamily="34" charset="0"/>
                <a:cs typeface="Calibri" panose="020F0502020204030204" pitchFamily="34" charset="0"/>
              </a:rPr>
              <a:t> Gore AD – Podgorica (ZICG)</a:t>
            </a:r>
            <a:endParaRPr lang="en-US" sz="1600" b="0" dirty="0">
              <a:latin typeface="Calibri" panose="020F0502020204030204" pitchFamily="34" charset="0"/>
              <a:cs typeface="Calibri" panose="020F0502020204030204" pitchFamily="34" charset="0"/>
            </a:endParaRPr>
          </a:p>
          <a:p>
            <a:pPr marL="171450" lvl="0" indent="-171450">
              <a:buFont typeface="Wingdings" panose="05000000000000000000" pitchFamily="2" charset="2"/>
              <a:buChar char="§"/>
            </a:pPr>
            <a:r>
              <a:rPr lang="en-US" sz="1600" b="0" dirty="0">
                <a:latin typeface="Calibri" panose="020F0502020204030204" pitchFamily="34" charset="0"/>
                <a:cs typeface="Calibri" panose="020F0502020204030204" pitchFamily="34" charset="0"/>
              </a:rPr>
              <a:t>Representative of the Ministry of Transport and Maritime Affairs / </a:t>
            </a:r>
            <a:r>
              <a:rPr lang="en-US" sz="1600" b="0" i="1" dirty="0" err="1">
                <a:latin typeface="Calibri" panose="020F0502020204030204" pitchFamily="34" charset="0"/>
                <a:cs typeface="Calibri" panose="020F0502020204030204" pitchFamily="34" charset="0"/>
              </a:rPr>
              <a:t>Predstavnik</a:t>
            </a:r>
            <a:r>
              <a:rPr lang="en-US" sz="1600" b="0" i="1" dirty="0">
                <a:latin typeface="Calibri" panose="020F0502020204030204" pitchFamily="34" charset="0"/>
                <a:cs typeface="Calibri" panose="020F0502020204030204" pitchFamily="34" charset="0"/>
              </a:rPr>
              <a:t> </a:t>
            </a:r>
            <a:r>
              <a:rPr lang="en-US" sz="1600" b="0" i="1" dirty="0" err="1">
                <a:latin typeface="Calibri" panose="020F0502020204030204" pitchFamily="34" charset="0"/>
                <a:cs typeface="Calibri" panose="020F0502020204030204" pitchFamily="34" charset="0"/>
              </a:rPr>
              <a:t>Ministarstva</a:t>
            </a:r>
            <a:r>
              <a:rPr lang="en-US" sz="1600" b="0" i="1" dirty="0">
                <a:latin typeface="Calibri" panose="020F0502020204030204" pitchFamily="34" charset="0"/>
                <a:cs typeface="Calibri" panose="020F0502020204030204" pitchFamily="34" charset="0"/>
              </a:rPr>
              <a:t> </a:t>
            </a:r>
            <a:r>
              <a:rPr lang="en-US" sz="1600" b="0" i="1" dirty="0" err="1">
                <a:latin typeface="Calibri" panose="020F0502020204030204" pitchFamily="34" charset="0"/>
                <a:cs typeface="Calibri" panose="020F0502020204030204" pitchFamily="34" charset="0"/>
              </a:rPr>
              <a:t>saobra</a:t>
            </a:r>
            <a:r>
              <a:rPr lang="sr-Latn-RS" sz="1600" b="0" i="1" dirty="0" err="1">
                <a:latin typeface="Calibri" panose="020F0502020204030204" pitchFamily="34" charset="0"/>
                <a:cs typeface="Calibri" panose="020F0502020204030204" pitchFamily="34" charset="0"/>
              </a:rPr>
              <a:t>ćaja</a:t>
            </a:r>
            <a:r>
              <a:rPr lang="sr-Latn-RS" sz="1600" b="0" i="1" dirty="0">
                <a:latin typeface="Calibri" panose="020F0502020204030204" pitchFamily="34" charset="0"/>
                <a:cs typeface="Calibri" panose="020F0502020204030204" pitchFamily="34" charset="0"/>
              </a:rPr>
              <a:t> i pomorstva</a:t>
            </a:r>
            <a:endParaRPr lang="en-US" sz="1600" b="0" dirty="0">
              <a:latin typeface="Calibri" panose="020F0502020204030204" pitchFamily="34" charset="0"/>
              <a:cs typeface="Calibri" panose="020F0502020204030204" pitchFamily="34" charset="0"/>
            </a:endParaRPr>
          </a:p>
          <a:p>
            <a:pPr marL="171450" lvl="0" indent="-171450">
              <a:buFont typeface="Wingdings" panose="05000000000000000000" pitchFamily="2" charset="2"/>
              <a:buChar char="§"/>
            </a:pPr>
            <a:r>
              <a:rPr lang="en-US" sz="1600" b="0" dirty="0">
                <a:latin typeface="Calibri" panose="020F0502020204030204" pitchFamily="34" charset="0"/>
                <a:cs typeface="Calibri" panose="020F0502020204030204" pitchFamily="34" charset="0"/>
              </a:rPr>
              <a:t>Representative of KPMG d.o.o. Beograd / </a:t>
            </a:r>
            <a:r>
              <a:rPr lang="en-US" sz="1600" b="0" i="1" dirty="0" err="1">
                <a:latin typeface="Calibri" panose="020F0502020204030204" pitchFamily="34" charset="0"/>
                <a:cs typeface="Calibri" panose="020F0502020204030204" pitchFamily="34" charset="0"/>
              </a:rPr>
              <a:t>Predstavnik</a:t>
            </a:r>
            <a:r>
              <a:rPr lang="en-US" sz="1600" b="0" i="1" dirty="0">
                <a:latin typeface="Calibri" panose="020F0502020204030204" pitchFamily="34" charset="0"/>
                <a:cs typeface="Calibri" panose="020F0502020204030204" pitchFamily="34" charset="0"/>
              </a:rPr>
              <a:t> KPMG d.o.o. Beograd </a:t>
            </a:r>
            <a:endParaRPr lang="en-US" sz="1600" b="0" dirty="0">
              <a:latin typeface="Calibri" panose="020F0502020204030204" pitchFamily="34" charset="0"/>
              <a:cs typeface="Calibri" panose="020F0502020204030204" pitchFamily="34" charset="0"/>
            </a:endParaRPr>
          </a:p>
          <a:p>
            <a:r>
              <a:rPr lang="en-US" sz="1800" u="sng" dirty="0">
                <a:latin typeface="Calibri" panose="020F0502020204030204" pitchFamily="34" charset="0"/>
                <a:cs typeface="Calibri" panose="020F0502020204030204" pitchFamily="34" charset="0"/>
              </a:rPr>
              <a:t>14.30 – 15.00 Presentation of the Project / </a:t>
            </a:r>
            <a:r>
              <a:rPr lang="en-US" sz="1800" u="sng" dirty="0" err="1">
                <a:latin typeface="Calibri" panose="020F0502020204030204" pitchFamily="34" charset="0"/>
                <a:cs typeface="Calibri" panose="020F0502020204030204" pitchFamily="34" charset="0"/>
              </a:rPr>
              <a:t>Prezentacija</a:t>
            </a:r>
            <a:r>
              <a:rPr lang="en-US" sz="1800" u="sng" dirty="0">
                <a:latin typeface="Calibri" panose="020F0502020204030204" pitchFamily="34" charset="0"/>
                <a:cs typeface="Calibri" panose="020F0502020204030204" pitchFamily="34" charset="0"/>
              </a:rPr>
              <a:t> </a:t>
            </a:r>
            <a:r>
              <a:rPr lang="en-US" sz="1800" u="sng" dirty="0" err="1">
                <a:latin typeface="Calibri" panose="020F0502020204030204" pitchFamily="34" charset="0"/>
                <a:cs typeface="Calibri" panose="020F0502020204030204" pitchFamily="34" charset="0"/>
              </a:rPr>
              <a:t>projekta</a:t>
            </a:r>
            <a:r>
              <a:rPr lang="en-US" sz="1800" u="sng" dirty="0">
                <a:latin typeface="Calibri" panose="020F0502020204030204" pitchFamily="34" charset="0"/>
                <a:cs typeface="Calibri" panose="020F0502020204030204" pitchFamily="34" charset="0"/>
              </a:rPr>
              <a:t>  </a:t>
            </a:r>
          </a:p>
          <a:p>
            <a:r>
              <a:rPr lang="en-US" sz="1800" u="sng" dirty="0">
                <a:latin typeface="Calibri" panose="020F0502020204030204" pitchFamily="34" charset="0"/>
                <a:cs typeface="Calibri" panose="020F0502020204030204" pitchFamily="34" charset="0"/>
              </a:rPr>
              <a:t>15.00 – 15.30 Inception Phase – Provisional Work Plan / </a:t>
            </a:r>
            <a:r>
              <a:rPr lang="en-US" sz="1800" u="sng" dirty="0" err="1">
                <a:latin typeface="Calibri" panose="020F0502020204030204" pitchFamily="34" charset="0"/>
                <a:cs typeface="Calibri" panose="020F0502020204030204" pitchFamily="34" charset="0"/>
              </a:rPr>
              <a:t>Početna</a:t>
            </a:r>
            <a:r>
              <a:rPr lang="en-US" sz="1800" u="sng" dirty="0">
                <a:latin typeface="Calibri" panose="020F0502020204030204" pitchFamily="34" charset="0"/>
                <a:cs typeface="Calibri" panose="020F0502020204030204" pitchFamily="34" charset="0"/>
              </a:rPr>
              <a:t> </a:t>
            </a:r>
            <a:r>
              <a:rPr lang="en-US" sz="1800" u="sng" dirty="0" err="1">
                <a:latin typeface="Calibri" panose="020F0502020204030204" pitchFamily="34" charset="0"/>
                <a:cs typeface="Calibri" panose="020F0502020204030204" pitchFamily="34" charset="0"/>
              </a:rPr>
              <a:t>faza</a:t>
            </a:r>
            <a:r>
              <a:rPr lang="en-US" sz="1800" u="sng" dirty="0">
                <a:latin typeface="Calibri" panose="020F0502020204030204" pitchFamily="34" charset="0"/>
                <a:cs typeface="Calibri" panose="020F0502020204030204" pitchFamily="34" charset="0"/>
              </a:rPr>
              <a:t> – </a:t>
            </a:r>
            <a:r>
              <a:rPr lang="en-US" sz="1800" u="sng" dirty="0" err="1">
                <a:latin typeface="Calibri" panose="020F0502020204030204" pitchFamily="34" charset="0"/>
                <a:cs typeface="Calibri" panose="020F0502020204030204" pitchFamily="34" charset="0"/>
              </a:rPr>
              <a:t>Okviran</a:t>
            </a:r>
            <a:r>
              <a:rPr lang="en-US" sz="1800" u="sng" dirty="0">
                <a:latin typeface="Calibri" panose="020F0502020204030204" pitchFamily="34" charset="0"/>
                <a:cs typeface="Calibri" panose="020F0502020204030204" pitchFamily="34" charset="0"/>
              </a:rPr>
              <a:t> </a:t>
            </a:r>
            <a:r>
              <a:rPr lang="en-US" sz="1800" u="sng" dirty="0" err="1">
                <a:latin typeface="Calibri" panose="020F0502020204030204" pitchFamily="34" charset="0"/>
                <a:cs typeface="Calibri" panose="020F0502020204030204" pitchFamily="34" charset="0"/>
              </a:rPr>
              <a:t>vremenski</a:t>
            </a:r>
            <a:r>
              <a:rPr lang="en-US" sz="1800" u="sng" dirty="0">
                <a:latin typeface="Calibri" panose="020F0502020204030204" pitchFamily="34" charset="0"/>
                <a:cs typeface="Calibri" panose="020F0502020204030204" pitchFamily="34" charset="0"/>
              </a:rPr>
              <a:t> plan </a:t>
            </a:r>
          </a:p>
          <a:p>
            <a:r>
              <a:rPr lang="en-US" sz="1800" u="sng" dirty="0">
                <a:latin typeface="Calibri" panose="020F0502020204030204" pitchFamily="34" charset="0"/>
                <a:cs typeface="Calibri" panose="020F0502020204030204" pitchFamily="34" charset="0"/>
              </a:rPr>
              <a:t>15.30 – 16.00 Open discussion / </a:t>
            </a:r>
            <a:r>
              <a:rPr lang="en-US" sz="1800" u="sng" dirty="0" err="1">
                <a:latin typeface="Calibri" panose="020F0502020204030204" pitchFamily="34" charset="0"/>
                <a:cs typeface="Calibri" panose="020F0502020204030204" pitchFamily="34" charset="0"/>
              </a:rPr>
              <a:t>Otvorena</a:t>
            </a:r>
            <a:r>
              <a:rPr lang="en-US" sz="1800" u="sng" dirty="0">
                <a:latin typeface="Calibri" panose="020F0502020204030204" pitchFamily="34" charset="0"/>
                <a:cs typeface="Calibri" panose="020F0502020204030204" pitchFamily="34" charset="0"/>
              </a:rPr>
              <a:t> </a:t>
            </a:r>
            <a:r>
              <a:rPr lang="en-US" sz="1800" u="sng" dirty="0" err="1">
                <a:latin typeface="Calibri" panose="020F0502020204030204" pitchFamily="34" charset="0"/>
                <a:cs typeface="Calibri" panose="020F0502020204030204" pitchFamily="34" charset="0"/>
              </a:rPr>
              <a:t>diskusija</a:t>
            </a:r>
            <a:endParaRPr lang="en-US" sz="1800" u="sng" dirty="0">
              <a:latin typeface="Calibri" panose="020F0502020204030204" pitchFamily="34" charset="0"/>
              <a:cs typeface="Calibri" panose="020F0502020204030204" pitchFamily="34" charset="0"/>
            </a:endParaRPr>
          </a:p>
          <a:p>
            <a:endParaRPr lang="en-US" sz="1800" u="sng" dirty="0">
              <a:latin typeface="Calibri" panose="020F0502020204030204" pitchFamily="34" charset="0"/>
              <a:cs typeface="Calibri" panose="020F0502020204030204" pitchFamily="34" charset="0"/>
            </a:endParaRPr>
          </a:p>
          <a:p>
            <a:endParaRPr lang="en-US" sz="1400" b="0" i="1" dirty="0">
              <a:latin typeface="Calibri" panose="020F0502020204030204" pitchFamily="34" charset="0"/>
              <a:cs typeface="Calibri" panose="020F0502020204030204" pitchFamily="34" charset="0"/>
            </a:endParaRPr>
          </a:p>
          <a:p>
            <a:endParaRPr lang="en-US" sz="1400" b="0" i="1" dirty="0">
              <a:latin typeface="Calibri" panose="020F0502020204030204" pitchFamily="34" charset="0"/>
              <a:cs typeface="Calibri" panose="020F0502020204030204" pitchFamily="34" charset="0"/>
            </a:endParaRPr>
          </a:p>
          <a:p>
            <a:endParaRPr lang="en-US" sz="1400" b="0" i="1" dirty="0">
              <a:latin typeface="Calibri" panose="020F0502020204030204" pitchFamily="34" charset="0"/>
              <a:cs typeface="Calibri" panose="020F0502020204030204" pitchFamily="34" charset="0"/>
            </a:endParaRPr>
          </a:p>
          <a:p>
            <a:endParaRPr lang="en-US" sz="1400" b="0" i="1" dirty="0">
              <a:latin typeface="Calibri" panose="020F0502020204030204" pitchFamily="34" charset="0"/>
              <a:cs typeface="Calibri" panose="020F0502020204030204" pitchFamily="34" charset="0"/>
            </a:endParaRPr>
          </a:p>
          <a:p>
            <a:r>
              <a:rPr lang="en-US" sz="1400" b="0" i="1" dirty="0">
                <a:latin typeface="Calibri" panose="020F0502020204030204" pitchFamily="34" charset="0"/>
                <a:cs typeface="Calibri" panose="020F0502020204030204" pitchFamily="34" charset="0"/>
              </a:rPr>
              <a:t>* Meeting minutes will be provided by the Project / </a:t>
            </a:r>
            <a:r>
              <a:rPr lang="en-US" sz="1400" b="0" i="1" dirty="0" err="1">
                <a:latin typeface="Calibri" panose="020F0502020204030204" pitchFamily="34" charset="0"/>
                <a:cs typeface="Calibri" panose="020F0502020204030204" pitchFamily="34" charset="0"/>
              </a:rPr>
              <a:t>Zapisnik</a:t>
            </a:r>
            <a:r>
              <a:rPr lang="en-US" sz="1400" b="0" i="1" dirty="0">
                <a:latin typeface="Calibri" panose="020F0502020204030204" pitchFamily="34" charset="0"/>
                <a:cs typeface="Calibri" panose="020F0502020204030204" pitchFamily="34" charset="0"/>
              </a:rPr>
              <a:t> </a:t>
            </a:r>
            <a:r>
              <a:rPr lang="en-US" sz="1400" b="0" i="1" dirty="0" err="1">
                <a:latin typeface="Calibri" panose="020F0502020204030204" pitchFamily="34" charset="0"/>
                <a:cs typeface="Calibri" panose="020F0502020204030204" pitchFamily="34" charset="0"/>
              </a:rPr>
              <a:t>će</a:t>
            </a:r>
            <a:r>
              <a:rPr lang="en-US" sz="1400" b="0" i="1" dirty="0">
                <a:latin typeface="Calibri" panose="020F0502020204030204" pitchFamily="34" charset="0"/>
                <a:cs typeface="Calibri" panose="020F0502020204030204" pitchFamily="34" charset="0"/>
              </a:rPr>
              <a:t> </a:t>
            </a:r>
            <a:r>
              <a:rPr lang="en-US" sz="1400" b="0" i="1" dirty="0" err="1">
                <a:latin typeface="Calibri" panose="020F0502020204030204" pitchFamily="34" charset="0"/>
                <a:cs typeface="Calibri" panose="020F0502020204030204" pitchFamily="34" charset="0"/>
              </a:rPr>
              <a:t>biti</a:t>
            </a:r>
            <a:r>
              <a:rPr lang="en-US" sz="1400" b="0" i="1" dirty="0">
                <a:latin typeface="Calibri" panose="020F0502020204030204" pitchFamily="34" charset="0"/>
                <a:cs typeface="Calibri" panose="020F0502020204030204" pitchFamily="34" charset="0"/>
              </a:rPr>
              <a:t> </a:t>
            </a:r>
            <a:r>
              <a:rPr lang="en-US" sz="1400" b="0" i="1" dirty="0" err="1">
                <a:latin typeface="Calibri" panose="020F0502020204030204" pitchFamily="34" charset="0"/>
                <a:cs typeface="Calibri" panose="020F0502020204030204" pitchFamily="34" charset="0"/>
              </a:rPr>
              <a:t>prosleđen</a:t>
            </a:r>
            <a:r>
              <a:rPr lang="en-US" sz="1400" b="0" i="1" dirty="0">
                <a:latin typeface="Calibri" panose="020F0502020204030204" pitchFamily="34" charset="0"/>
                <a:cs typeface="Calibri" panose="020F0502020204030204" pitchFamily="34" charset="0"/>
              </a:rPr>
              <a:t> </a:t>
            </a:r>
            <a:r>
              <a:rPr lang="en-US" sz="1400" b="0" i="1" dirty="0" err="1">
                <a:latin typeface="Calibri" panose="020F0502020204030204" pitchFamily="34" charset="0"/>
                <a:cs typeface="Calibri" panose="020F0502020204030204" pitchFamily="34" charset="0"/>
              </a:rPr>
              <a:t>učesnicima</a:t>
            </a:r>
            <a:r>
              <a:rPr lang="en-US" sz="1400" b="0" i="1" dirty="0">
                <a:latin typeface="Calibri" panose="020F0502020204030204" pitchFamily="34" charset="0"/>
                <a:cs typeface="Calibri" panose="020F0502020204030204" pitchFamily="34" charset="0"/>
              </a:rPr>
              <a:t> </a:t>
            </a:r>
            <a:r>
              <a:rPr lang="en-US" sz="1400" b="0" i="1" dirty="0" err="1">
                <a:latin typeface="Calibri" panose="020F0502020204030204" pitchFamily="34" charset="0"/>
                <a:cs typeface="Calibri" panose="020F0502020204030204" pitchFamily="34" charset="0"/>
              </a:rPr>
              <a:t>sastanka</a:t>
            </a:r>
            <a:endParaRPr lang="en-US" sz="1400" b="0" i="1" dirty="0">
              <a:latin typeface="Calibri" panose="020F0502020204030204" pitchFamily="34" charset="0"/>
              <a:cs typeface="Calibri" panose="020F0502020204030204" pitchFamily="34" charset="0"/>
            </a:endParaRPr>
          </a:p>
          <a:p>
            <a:endParaRPr lang="en-US" sz="1400" u="sng" dirty="0">
              <a:latin typeface="Calibri" panose="020F0502020204030204" pitchFamily="34" charset="0"/>
              <a:cs typeface="Calibri" panose="020F0502020204030204" pitchFamily="34" charset="0"/>
            </a:endParaRPr>
          </a:p>
          <a:p>
            <a:endParaRPr lang="en-US" sz="1400" u="sng" dirty="0">
              <a:latin typeface="Calibri" panose="020F0502020204030204" pitchFamily="34" charset="0"/>
              <a:cs typeface="Calibri" panose="020F0502020204030204" pitchFamily="34" charset="0"/>
            </a:endParaRPr>
          </a:p>
          <a:p>
            <a:endParaRPr lang="en-US" noProof="0" dirty="0"/>
          </a:p>
        </p:txBody>
      </p:sp>
      <p:sp>
        <p:nvSpPr>
          <p:cNvPr id="4" name="Text Placeholder 3"/>
          <p:cNvSpPr>
            <a:spLocks noGrp="1"/>
          </p:cNvSpPr>
          <p:nvPr>
            <p:ph type="body" sz="quarter" idx="4294967295"/>
          </p:nvPr>
        </p:nvSpPr>
        <p:spPr>
          <a:xfrm>
            <a:off x="815100" y="451705"/>
            <a:ext cx="4036500" cy="365356"/>
          </a:xfrm>
        </p:spPr>
        <p:txBody>
          <a:bodyPr/>
          <a:lstStyle/>
          <a:p>
            <a:endParaRPr lang="en-US" noProof="0" dirty="0"/>
          </a:p>
          <a:p>
            <a:endParaRPr lang="en-US" noProof="0" dirty="0"/>
          </a:p>
        </p:txBody>
      </p:sp>
      <p:sp>
        <p:nvSpPr>
          <p:cNvPr id="5" name="Title 1">
            <a:extLst>
              <a:ext uri="{FF2B5EF4-FFF2-40B4-BE49-F238E27FC236}">
                <a16:creationId xmlns:a16="http://schemas.microsoft.com/office/drawing/2014/main" id="{BC706A42-35A4-47A9-9EA8-A49363C14454}"/>
              </a:ext>
            </a:extLst>
          </p:cNvPr>
          <p:cNvSpPr txBox="1">
            <a:spLocks/>
          </p:cNvSpPr>
          <p:nvPr/>
        </p:nvSpPr>
        <p:spPr>
          <a:xfrm>
            <a:off x="752400" y="432000"/>
            <a:ext cx="7639200" cy="518400"/>
          </a:xfrm>
          <a:prstGeom prst="rect">
            <a:avLst/>
          </a:prstGeom>
        </p:spPr>
        <p:txBody>
          <a:bodyPr anchor="ctr"/>
          <a:lstStyle>
            <a:lvl1pPr algn="l" defTabSz="914400" rtl="0" eaLnBrk="1" latinLnBrk="0" hangingPunct="1">
              <a:lnSpc>
                <a:spcPct val="70000"/>
              </a:lnSpc>
              <a:spcBef>
                <a:spcPct val="0"/>
              </a:spcBef>
              <a:buNone/>
              <a:defRPr sz="3800" kern="1200">
                <a:solidFill>
                  <a:schemeClr val="tx2"/>
                </a:solidFill>
                <a:latin typeface="+mj-lt"/>
                <a:ea typeface="+mj-ea"/>
                <a:cs typeface="+mj-cs"/>
              </a:defRPr>
            </a:lvl1pPr>
          </a:lstStyle>
          <a:p>
            <a:r>
              <a:rPr lang="en-US" sz="2500" b="1" u="sng" dirty="0">
                <a:latin typeface="+mn-lt"/>
              </a:rPr>
              <a:t>Kick-off Meeting Agenda </a:t>
            </a:r>
          </a:p>
        </p:txBody>
      </p:sp>
    </p:spTree>
    <p:extLst>
      <p:ext uri="{BB962C8B-B14F-4D97-AF65-F5344CB8AC3E}">
        <p14:creationId xmlns:p14="http://schemas.microsoft.com/office/powerpoint/2010/main" val="19292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171450" indent="-171450" algn="just">
              <a:buFont typeface="Wingdings" panose="05000000000000000000" pitchFamily="2" charset="2"/>
              <a:buChar char="§"/>
            </a:pPr>
            <a:r>
              <a:rPr lang="en-US" sz="1100" dirty="0"/>
              <a:t>KPMG’s global network of professional firms provides audit, advisory and tax services in 153 countries around the world, currently employing 207,000 people. </a:t>
            </a:r>
          </a:p>
          <a:p>
            <a:pPr marL="171450" indent="-171450" algn="just">
              <a:buFont typeface="Wingdings" panose="05000000000000000000" pitchFamily="2" charset="2"/>
              <a:buChar char="§"/>
            </a:pPr>
            <a:r>
              <a:rPr lang="en-US" sz="1100" u="sng" dirty="0"/>
              <a:t>EU level</a:t>
            </a:r>
            <a:r>
              <a:rPr lang="en-US" sz="1100" dirty="0"/>
              <a:t> – KPMG EU Office as central body for coordinating with respect to EU clients. Shared centers of excellence and infrastructure, ensuring a high level of client service throughout the region. </a:t>
            </a:r>
          </a:p>
          <a:p>
            <a:pPr marL="171450" indent="-171450" algn="just">
              <a:buFont typeface="Wingdings" panose="05000000000000000000" pitchFamily="2" charset="2"/>
              <a:buChar char="§"/>
            </a:pPr>
            <a:r>
              <a:rPr lang="en-US" sz="1100" u="sng" dirty="0"/>
              <a:t>KPMG d.o.o. Beograd (KPMG Serbia)</a:t>
            </a:r>
            <a:r>
              <a:rPr lang="en-US" sz="1100" dirty="0"/>
              <a:t> – leading professional services firm in Serbia providing audit, advisory and tax services in the country since 1996, with more than 250 employees. </a:t>
            </a:r>
          </a:p>
          <a:p>
            <a:pPr marL="171450" indent="-171450" algn="just">
              <a:buFont typeface="Wingdings" panose="05000000000000000000" pitchFamily="2" charset="2"/>
              <a:buChar char="§"/>
            </a:pPr>
            <a:endParaRPr lang="en-US" dirty="0"/>
          </a:p>
          <a:p>
            <a:pPr algn="just"/>
            <a:endParaRPr lang="en-US" dirty="0"/>
          </a:p>
          <a:p>
            <a:pPr algn="just"/>
            <a:endParaRPr lang="en-US" sz="900" dirty="0"/>
          </a:p>
          <a:p>
            <a:pPr algn="just"/>
            <a:endParaRPr lang="en-US" sz="1000" dirty="0"/>
          </a:p>
          <a:p>
            <a:endParaRPr lang="en-US" noProof="0" dirty="0"/>
          </a:p>
        </p:txBody>
      </p:sp>
      <p:sp>
        <p:nvSpPr>
          <p:cNvPr id="3" name="Text Placeholder 2"/>
          <p:cNvSpPr>
            <a:spLocks noGrp="1"/>
          </p:cNvSpPr>
          <p:nvPr>
            <p:ph type="body" sz="quarter" idx="11"/>
          </p:nvPr>
        </p:nvSpPr>
        <p:spPr/>
        <p:txBody>
          <a:bodyPr/>
          <a:lstStyle/>
          <a:p>
            <a:pPr algn="just"/>
            <a:r>
              <a:rPr lang="en-US" sz="1100" u="sng" dirty="0"/>
              <a:t>KPMG Public Sector Consulting / Development Cooperation</a:t>
            </a:r>
          </a:p>
          <a:p>
            <a:pPr marL="171450" indent="-171450" algn="just">
              <a:buFont typeface="Wingdings" panose="05000000000000000000" pitchFamily="2" charset="2"/>
              <a:buChar char="§"/>
            </a:pPr>
            <a:r>
              <a:rPr lang="en-US" sz="1100" dirty="0"/>
              <a:t>delivering highly-tailored local solutions, based on key insights gained from our firms’ work with similar public and private sector organizations around the world. </a:t>
            </a:r>
          </a:p>
          <a:p>
            <a:pPr marL="171450" indent="-171450" algn="just">
              <a:buFont typeface="Wingdings" panose="05000000000000000000" pitchFamily="2" charset="2"/>
              <a:buChar char="§"/>
            </a:pPr>
            <a:r>
              <a:rPr lang="en-US" sz="1100" dirty="0"/>
              <a:t>our clients represent the broad spectrum of governments and their bodies, development community players, including development assistance recipients, governmental and non-governmental organizations, corporations, private foundations, United Nations agencies, international financial institutions, local and regional governments and European Commission. </a:t>
            </a:r>
          </a:p>
          <a:p>
            <a:pPr lvl="1"/>
            <a:endParaRPr lang="en-US" noProof="0" dirty="0"/>
          </a:p>
          <a:p>
            <a:pPr lvl="1"/>
            <a:endParaRPr lang="en-US" noProof="0" dirty="0"/>
          </a:p>
        </p:txBody>
      </p:sp>
      <p:sp>
        <p:nvSpPr>
          <p:cNvPr id="4" name="Text Placeholder 3"/>
          <p:cNvSpPr>
            <a:spLocks noGrp="1"/>
          </p:cNvSpPr>
          <p:nvPr>
            <p:ph type="body" sz="quarter" idx="4294967295"/>
          </p:nvPr>
        </p:nvSpPr>
        <p:spPr>
          <a:xfrm>
            <a:off x="-2891376" y="634888"/>
            <a:ext cx="4036500" cy="365356"/>
          </a:xfrm>
        </p:spPr>
        <p:txBody>
          <a:bodyPr/>
          <a:lstStyle/>
          <a:p>
            <a:endParaRPr lang="en-US" noProof="0" dirty="0"/>
          </a:p>
          <a:p>
            <a:endParaRPr lang="en-US" noProof="0" dirty="0"/>
          </a:p>
        </p:txBody>
      </p:sp>
      <p:sp>
        <p:nvSpPr>
          <p:cNvPr id="5" name="Title 1">
            <a:extLst>
              <a:ext uri="{FF2B5EF4-FFF2-40B4-BE49-F238E27FC236}">
                <a16:creationId xmlns:a16="http://schemas.microsoft.com/office/drawing/2014/main" id="{BC706A42-35A4-47A9-9EA8-A49363C14454}"/>
              </a:ext>
            </a:extLst>
          </p:cNvPr>
          <p:cNvSpPr txBox="1">
            <a:spLocks/>
          </p:cNvSpPr>
          <p:nvPr/>
        </p:nvSpPr>
        <p:spPr>
          <a:xfrm>
            <a:off x="752400" y="432000"/>
            <a:ext cx="7639200" cy="518400"/>
          </a:xfrm>
          <a:prstGeom prst="rect">
            <a:avLst/>
          </a:prstGeom>
        </p:spPr>
        <p:txBody>
          <a:bodyPr anchor="ctr"/>
          <a:lstStyle>
            <a:lvl1pPr algn="l" defTabSz="914400" rtl="0" eaLnBrk="1" latinLnBrk="0" hangingPunct="1">
              <a:lnSpc>
                <a:spcPct val="70000"/>
              </a:lnSpc>
              <a:spcBef>
                <a:spcPct val="0"/>
              </a:spcBef>
              <a:buNone/>
              <a:defRPr sz="3800" kern="1200">
                <a:solidFill>
                  <a:schemeClr val="tx2"/>
                </a:solidFill>
                <a:latin typeface="+mj-lt"/>
                <a:ea typeface="+mj-ea"/>
                <a:cs typeface="+mj-cs"/>
              </a:defRPr>
            </a:lvl1pPr>
          </a:lstStyle>
          <a:p>
            <a:r>
              <a:rPr lang="en-US" sz="2500" b="1" u="sng" dirty="0">
                <a:latin typeface="Calibri" panose="020F0502020204030204" pitchFamily="34" charset="0"/>
                <a:cs typeface="Calibri" panose="020F0502020204030204" pitchFamily="34" charset="0"/>
              </a:rPr>
              <a:t>About KPMG  </a:t>
            </a:r>
          </a:p>
        </p:txBody>
      </p:sp>
      <p:pic>
        <p:nvPicPr>
          <p:cNvPr id="6" name="Picture 5">
            <a:extLst>
              <a:ext uri="{FF2B5EF4-FFF2-40B4-BE49-F238E27FC236}">
                <a16:creationId xmlns:a16="http://schemas.microsoft.com/office/drawing/2014/main" id="{B9416027-127F-4B99-BE2E-21987D6A058F}"/>
              </a:ext>
            </a:extLst>
          </p:cNvPr>
          <p:cNvPicPr>
            <a:picLocks noChangeAspect="1"/>
          </p:cNvPicPr>
          <p:nvPr/>
        </p:nvPicPr>
        <p:blipFill>
          <a:blip r:embed="rId2"/>
          <a:stretch>
            <a:fillRect/>
          </a:stretch>
        </p:blipFill>
        <p:spPr>
          <a:xfrm>
            <a:off x="1145124" y="3636981"/>
            <a:ext cx="2645893" cy="2024047"/>
          </a:xfrm>
          <a:prstGeom prst="rect">
            <a:avLst/>
          </a:prstGeom>
        </p:spPr>
      </p:pic>
      <p:pic>
        <p:nvPicPr>
          <p:cNvPr id="7" name="Picture 6">
            <a:extLst>
              <a:ext uri="{FF2B5EF4-FFF2-40B4-BE49-F238E27FC236}">
                <a16:creationId xmlns:a16="http://schemas.microsoft.com/office/drawing/2014/main" id="{8B1A3154-98FC-4753-8764-FFC2EA8CC1B8}"/>
              </a:ext>
            </a:extLst>
          </p:cNvPr>
          <p:cNvPicPr>
            <a:picLocks noChangeAspect="1"/>
          </p:cNvPicPr>
          <p:nvPr/>
        </p:nvPicPr>
        <p:blipFill>
          <a:blip r:embed="rId3"/>
          <a:stretch>
            <a:fillRect/>
          </a:stretch>
        </p:blipFill>
        <p:spPr>
          <a:xfrm>
            <a:off x="5515512" y="3435795"/>
            <a:ext cx="3706689" cy="2426418"/>
          </a:xfrm>
          <a:prstGeom prst="rect">
            <a:avLst/>
          </a:prstGeom>
        </p:spPr>
      </p:pic>
    </p:spTree>
    <p:extLst>
      <p:ext uri="{BB962C8B-B14F-4D97-AF65-F5344CB8AC3E}">
        <p14:creationId xmlns:p14="http://schemas.microsoft.com/office/powerpoint/2010/main" val="45405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E8B332-242E-41C5-BCE5-70B23058895D}"/>
              </a:ext>
            </a:extLst>
          </p:cNvPr>
          <p:cNvSpPr>
            <a:spLocks noGrp="1"/>
          </p:cNvSpPr>
          <p:nvPr>
            <p:ph type="body" sz="quarter" idx="10"/>
          </p:nvPr>
        </p:nvSpPr>
        <p:spPr>
          <a:xfrm>
            <a:off x="488949" y="1177925"/>
            <a:ext cx="8855075" cy="4843462"/>
          </a:xfrm>
        </p:spPr>
        <p:txBody>
          <a:bodyPr/>
          <a:lstStyle/>
          <a:p>
            <a:pPr marL="171450" indent="-171450" algn="just">
              <a:buFont typeface="Wingdings" panose="05000000000000000000" pitchFamily="2" charset="2"/>
              <a:buChar char="§"/>
            </a:pPr>
            <a:endParaRPr lang="sr-Latn-RS" sz="1800" dirty="0"/>
          </a:p>
          <a:p>
            <a:pPr marL="171450" indent="-171450" algn="just">
              <a:buFont typeface="Wingdings" panose="05000000000000000000" pitchFamily="2" charset="2"/>
              <a:buChar char="§"/>
            </a:pPr>
            <a:r>
              <a:rPr lang="en-GB" sz="2000" dirty="0"/>
              <a:t>Overall Objective</a:t>
            </a:r>
          </a:p>
          <a:p>
            <a:r>
              <a:rPr lang="en-US" sz="1800" b="0" dirty="0"/>
              <a:t>To facilitate the potential for economic growth in the country and in the region by:</a:t>
            </a:r>
            <a:endParaRPr lang="sr-Latn-RS" sz="1800" b="0" dirty="0"/>
          </a:p>
          <a:p>
            <a:pPr marL="171450" indent="-171450" algn="just">
              <a:buFont typeface="Arial" panose="020B0604020202020204" pitchFamily="34" charset="0"/>
              <a:buChar char="•"/>
            </a:pPr>
            <a:r>
              <a:rPr lang="en-US" sz="1800" b="0" dirty="0"/>
              <a:t>Enhancing railway infrastructure development and maintenance in Montenegro;</a:t>
            </a:r>
          </a:p>
          <a:p>
            <a:pPr marL="171450" indent="-171450" algn="just">
              <a:buFont typeface="Arial" panose="020B0604020202020204" pitchFamily="34" charset="0"/>
              <a:buChar char="•"/>
            </a:pPr>
            <a:r>
              <a:rPr lang="en-US" sz="1800" b="0" dirty="0"/>
              <a:t>Increasing the competitiveness and level of service of railway transport in Montenegro, thereby increasing the potential for a transport modal shift from road to rail.</a:t>
            </a:r>
            <a:endParaRPr lang="sr-Latn-RS" sz="1800" b="0" dirty="0"/>
          </a:p>
          <a:p>
            <a:pPr algn="just"/>
            <a:endParaRPr lang="en-US" sz="900" i="1" dirty="0"/>
          </a:p>
          <a:p>
            <a:pPr marL="171450" lvl="0" indent="-171450" algn="just">
              <a:buFont typeface="Wingdings" panose="05000000000000000000" pitchFamily="2" charset="2"/>
              <a:buChar char="§"/>
            </a:pPr>
            <a:r>
              <a:rPr lang="en-US" sz="2000" dirty="0">
                <a:solidFill>
                  <a:srgbClr val="00338D"/>
                </a:solidFill>
              </a:rPr>
              <a:t>Purpose </a:t>
            </a:r>
          </a:p>
          <a:p>
            <a:r>
              <a:rPr lang="en-US" sz="1800" b="0" dirty="0"/>
              <a:t>To design an AMS and AIS tailored to the identified needs of ŽICG, including:</a:t>
            </a:r>
          </a:p>
          <a:p>
            <a:pPr marL="171450" lvl="0" indent="-171450" algn="just">
              <a:buFont typeface="Arial" panose="020B0604020202020204" pitchFamily="34" charset="0"/>
              <a:buChar char="•"/>
            </a:pPr>
            <a:r>
              <a:rPr lang="en-US" sz="1800" b="0" dirty="0"/>
              <a:t>proposed adjustments to management structure and/or business procedures;</a:t>
            </a:r>
          </a:p>
          <a:p>
            <a:pPr marL="171450" lvl="0" indent="-171450" algn="just">
              <a:buFont typeface="Arial" panose="020B0604020202020204" pitchFamily="34" charset="0"/>
              <a:buChar char="•"/>
            </a:pPr>
            <a:r>
              <a:rPr lang="en-US" sz="1800" b="0" dirty="0"/>
              <a:t>proposed related changes to staffing requirements and their training;</a:t>
            </a:r>
          </a:p>
          <a:p>
            <a:pPr marL="171450" lvl="0" indent="-171450" algn="just">
              <a:buFont typeface="Arial" panose="020B0604020202020204" pitchFamily="34" charset="0"/>
              <a:buChar char="•"/>
            </a:pPr>
            <a:r>
              <a:rPr lang="en-US" sz="1800" b="0" dirty="0"/>
              <a:t>hardware and software requirements.</a:t>
            </a:r>
          </a:p>
          <a:p>
            <a:pPr marL="285750" lvl="0" indent="-285750" algn="just">
              <a:buFontTx/>
              <a:buChar char="-"/>
            </a:pPr>
            <a:endParaRPr lang="en-US" sz="1600" i="1" dirty="0"/>
          </a:p>
          <a:p>
            <a:pPr lvl="0" algn="just"/>
            <a:endParaRPr lang="en-US" sz="1600" i="1" dirty="0"/>
          </a:p>
          <a:p>
            <a:endParaRPr lang="en-US" dirty="0"/>
          </a:p>
        </p:txBody>
      </p:sp>
      <p:sp>
        <p:nvSpPr>
          <p:cNvPr id="4" name="Text Placeholder 3">
            <a:extLst>
              <a:ext uri="{FF2B5EF4-FFF2-40B4-BE49-F238E27FC236}">
                <a16:creationId xmlns:a16="http://schemas.microsoft.com/office/drawing/2014/main" id="{463177CB-EF74-45CB-822B-77492CC81316}"/>
              </a:ext>
            </a:extLst>
          </p:cNvPr>
          <p:cNvSpPr>
            <a:spLocks noGrp="1"/>
          </p:cNvSpPr>
          <p:nvPr>
            <p:ph type="body" sz="quarter" idx="15"/>
          </p:nvPr>
        </p:nvSpPr>
        <p:spPr>
          <a:xfrm>
            <a:off x="488949" y="445724"/>
            <a:ext cx="8388351" cy="732201"/>
          </a:xfrm>
        </p:spPr>
        <p:txBody>
          <a:bodyPr/>
          <a:lstStyle/>
          <a:p>
            <a:r>
              <a:rPr lang="en-US" sz="2400" u="sng" dirty="0"/>
              <a:t>Key Highlights about the Project</a:t>
            </a:r>
            <a:r>
              <a:rPr lang="sr-Latn-RS" sz="2400" u="sng" dirty="0"/>
              <a:t> – </a:t>
            </a:r>
            <a:r>
              <a:rPr lang="sr-Latn-RS" sz="2400" u="sng" dirty="0" err="1"/>
              <a:t>Objective</a:t>
            </a:r>
            <a:r>
              <a:rPr lang="en-US" sz="2400" u="sng" dirty="0"/>
              <a:t>/purpose</a:t>
            </a:r>
            <a:r>
              <a:rPr lang="sr-Latn-RS" sz="2400" u="sng" dirty="0"/>
              <a:t> </a:t>
            </a:r>
            <a:endParaRPr lang="en-US" sz="2400" dirty="0"/>
          </a:p>
        </p:txBody>
      </p:sp>
    </p:spTree>
    <p:extLst>
      <p:ext uri="{BB962C8B-B14F-4D97-AF65-F5344CB8AC3E}">
        <p14:creationId xmlns:p14="http://schemas.microsoft.com/office/powerpoint/2010/main" val="213104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E8B332-242E-41C5-BCE5-70B23058895D}"/>
              </a:ext>
            </a:extLst>
          </p:cNvPr>
          <p:cNvSpPr>
            <a:spLocks noGrp="1"/>
          </p:cNvSpPr>
          <p:nvPr>
            <p:ph type="body" sz="quarter" idx="10"/>
          </p:nvPr>
        </p:nvSpPr>
        <p:spPr>
          <a:xfrm>
            <a:off x="488949" y="1177925"/>
            <a:ext cx="8855075" cy="4843462"/>
          </a:xfrm>
        </p:spPr>
        <p:txBody>
          <a:bodyPr/>
          <a:lstStyle/>
          <a:p>
            <a:pPr marL="171450" indent="-171450" algn="just">
              <a:buFont typeface="Wingdings" panose="05000000000000000000" pitchFamily="2" charset="2"/>
              <a:buChar char="§"/>
            </a:pPr>
            <a:endParaRPr lang="sr-Latn-RS" sz="1800" dirty="0"/>
          </a:p>
          <a:p>
            <a:pPr marL="285750" indent="-285750" algn="just">
              <a:buFont typeface="Arial" panose="020B0604020202020204" pitchFamily="34" charset="0"/>
              <a:buChar char="•"/>
            </a:pPr>
            <a:r>
              <a:rPr lang="en-US" sz="2000" b="0" dirty="0"/>
              <a:t>An agreed proposal for an AMS and AIS within ŽICG that is compatible with the scope and complexity of railway assets and operations in Montenegro;</a:t>
            </a:r>
          </a:p>
          <a:p>
            <a:pPr marL="285750" indent="-285750" algn="just">
              <a:buFont typeface="Arial" panose="020B0604020202020204" pitchFamily="34" charset="0"/>
              <a:buChar char="•"/>
            </a:pPr>
            <a:r>
              <a:rPr lang="en-US" sz="2000" b="0" dirty="0"/>
              <a:t>a proposal for adjusting ŽICG’s management structure to accommodate the introduction of business procedures, an AMS and an AIS;</a:t>
            </a:r>
          </a:p>
          <a:p>
            <a:pPr marL="285750" indent="-285750" algn="just">
              <a:buFont typeface="Arial" panose="020B0604020202020204" pitchFamily="34" charset="0"/>
              <a:buChar char="•"/>
            </a:pPr>
            <a:r>
              <a:rPr lang="en-US" sz="2000" b="0" dirty="0"/>
              <a:t>a proposal for developing the human resources required to manage and implement the proposed AMS and AIS;</a:t>
            </a:r>
          </a:p>
          <a:p>
            <a:pPr marL="285750" indent="-285750" algn="just">
              <a:buFont typeface="Arial" panose="020B0604020202020204" pitchFamily="34" charset="0"/>
              <a:buChar char="•"/>
            </a:pPr>
            <a:r>
              <a:rPr lang="en-US" sz="2000" b="0" dirty="0"/>
              <a:t>a comprehensive assessment of the hardware and software required to establish the proposed AIS;</a:t>
            </a:r>
          </a:p>
          <a:p>
            <a:pPr marL="285750" indent="-285750" algn="just">
              <a:buFont typeface="Arial" panose="020B0604020202020204" pitchFamily="34" charset="0"/>
              <a:buChar char="•"/>
            </a:pPr>
            <a:r>
              <a:rPr lang="en-US" sz="2000" b="0" dirty="0"/>
              <a:t>preparation of a procurement plan and tender dossiers for the works, goods and services deemed necessary to implement and sustain the AMS and AIS.</a:t>
            </a:r>
          </a:p>
          <a:p>
            <a:endParaRPr lang="en-US" dirty="0"/>
          </a:p>
        </p:txBody>
      </p:sp>
      <p:sp>
        <p:nvSpPr>
          <p:cNvPr id="4" name="Text Placeholder 3">
            <a:extLst>
              <a:ext uri="{FF2B5EF4-FFF2-40B4-BE49-F238E27FC236}">
                <a16:creationId xmlns:a16="http://schemas.microsoft.com/office/drawing/2014/main" id="{463177CB-EF74-45CB-822B-77492CC81316}"/>
              </a:ext>
            </a:extLst>
          </p:cNvPr>
          <p:cNvSpPr>
            <a:spLocks noGrp="1"/>
          </p:cNvSpPr>
          <p:nvPr>
            <p:ph type="body" sz="quarter" idx="15"/>
          </p:nvPr>
        </p:nvSpPr>
        <p:spPr>
          <a:xfrm>
            <a:off x="298449" y="445724"/>
            <a:ext cx="6702425" cy="732201"/>
          </a:xfrm>
        </p:spPr>
        <p:txBody>
          <a:bodyPr/>
          <a:lstStyle/>
          <a:p>
            <a:r>
              <a:rPr lang="en-US" sz="2400" u="sng" dirty="0"/>
              <a:t>Key Highlights about the Project</a:t>
            </a:r>
            <a:r>
              <a:rPr lang="sr-Latn-RS" sz="2400" u="sng" dirty="0"/>
              <a:t> - </a:t>
            </a:r>
            <a:r>
              <a:rPr lang="en-US" sz="2400" u="sng" dirty="0"/>
              <a:t>Results</a:t>
            </a:r>
            <a:r>
              <a:rPr lang="sr-Latn-RS" sz="2400" u="sng" dirty="0"/>
              <a:t> </a:t>
            </a:r>
            <a:endParaRPr lang="en-US" sz="2400" dirty="0"/>
          </a:p>
        </p:txBody>
      </p:sp>
    </p:spTree>
    <p:extLst>
      <p:ext uri="{BB962C8B-B14F-4D97-AF65-F5344CB8AC3E}">
        <p14:creationId xmlns:p14="http://schemas.microsoft.com/office/powerpoint/2010/main" val="2983234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3D33E0-B658-4E4B-9F47-F8A044CD7CC2}"/>
              </a:ext>
            </a:extLst>
          </p:cNvPr>
          <p:cNvSpPr>
            <a:spLocks noGrp="1"/>
          </p:cNvSpPr>
          <p:nvPr>
            <p:ph type="body" sz="quarter" idx="10"/>
          </p:nvPr>
        </p:nvSpPr>
        <p:spPr>
          <a:xfrm>
            <a:off x="488949" y="1177924"/>
            <a:ext cx="9026525" cy="4956175"/>
          </a:xfrm>
        </p:spPr>
        <p:txBody>
          <a:bodyPr/>
          <a:lstStyle/>
          <a:p>
            <a:pPr marL="171450" indent="-171450" algn="just">
              <a:buFont typeface="Wingdings" panose="05000000000000000000" pitchFamily="2" charset="2"/>
              <a:buChar char="§"/>
            </a:pPr>
            <a:r>
              <a:rPr lang="en-US" sz="1600" i="1" u="sng" dirty="0"/>
              <a:t>Key Expert 1: Team Leader / AMS Expert</a:t>
            </a:r>
          </a:p>
          <a:p>
            <a:pPr algn="just"/>
            <a:r>
              <a:rPr lang="en-US" sz="1600" i="1" dirty="0"/>
              <a:t>M</a:t>
            </a:r>
            <a:r>
              <a:rPr lang="sr-Latn-RS" sz="1600" i="1" dirty="0"/>
              <a:t>r. </a:t>
            </a:r>
            <a:r>
              <a:rPr lang="en-US" sz="1600" i="1" dirty="0"/>
              <a:t>Vasko Vassilev</a:t>
            </a:r>
          </a:p>
          <a:p>
            <a:pPr algn="just"/>
            <a:endParaRPr lang="en-US" sz="1600" i="1" u="sng" dirty="0"/>
          </a:p>
          <a:p>
            <a:pPr marL="171450" indent="-171450" algn="just">
              <a:buFont typeface="Wingdings" panose="05000000000000000000" pitchFamily="2" charset="2"/>
              <a:buChar char="§"/>
            </a:pPr>
            <a:r>
              <a:rPr lang="en-US" sz="1600" i="1" u="sng" dirty="0"/>
              <a:t>Key Expert 2: Information Technology Specialist</a:t>
            </a:r>
          </a:p>
          <a:p>
            <a:pPr algn="just"/>
            <a:r>
              <a:rPr lang="en-US" sz="1600" i="1" dirty="0" err="1"/>
              <a:t>Mr</a:t>
            </a:r>
            <a:r>
              <a:rPr lang="sr-Latn-RS" sz="1600" i="1" dirty="0"/>
              <a:t>. </a:t>
            </a:r>
            <a:r>
              <a:rPr lang="en-US" sz="1600" i="1" dirty="0" err="1"/>
              <a:t>Plamen</a:t>
            </a:r>
            <a:r>
              <a:rPr lang="en-US" sz="1600" i="1" dirty="0"/>
              <a:t> </a:t>
            </a:r>
            <a:r>
              <a:rPr lang="en-US" sz="1600" i="1" dirty="0" err="1"/>
              <a:t>Petkov</a:t>
            </a:r>
            <a:endParaRPr lang="en-US" sz="1600" i="1" dirty="0"/>
          </a:p>
          <a:p>
            <a:pPr algn="just"/>
            <a:endParaRPr lang="en-US" sz="1600" i="1" dirty="0"/>
          </a:p>
          <a:p>
            <a:pPr algn="just"/>
            <a:r>
              <a:rPr lang="en-US" sz="1600" i="1" u="sng" dirty="0"/>
              <a:t>Key Expert 3: Railway operations expert</a:t>
            </a:r>
          </a:p>
          <a:p>
            <a:pPr algn="just"/>
            <a:r>
              <a:rPr lang="en-US" sz="1600" i="1" dirty="0" err="1"/>
              <a:t>Mr</a:t>
            </a:r>
            <a:r>
              <a:rPr lang="sr-Latn-RS" sz="1600" i="1" dirty="0"/>
              <a:t>.</a:t>
            </a:r>
            <a:r>
              <a:rPr lang="en-US" sz="1600" i="1" dirty="0"/>
              <a:t> Predrag </a:t>
            </a:r>
            <a:r>
              <a:rPr lang="en-US" sz="1600" i="1" dirty="0" err="1"/>
              <a:t>Jovanovi</a:t>
            </a:r>
            <a:r>
              <a:rPr lang="sr-Latn-RS" sz="1600" i="1" dirty="0"/>
              <a:t>ć </a:t>
            </a:r>
          </a:p>
          <a:p>
            <a:pPr marL="171450" indent="-171450" algn="just">
              <a:buFont typeface="Wingdings" panose="05000000000000000000" pitchFamily="2" charset="2"/>
              <a:buChar char="§"/>
            </a:pPr>
            <a:endParaRPr lang="en-US" sz="1600" i="1" dirty="0"/>
          </a:p>
          <a:p>
            <a:pPr algn="just"/>
            <a:r>
              <a:rPr lang="en-US" sz="1600" i="1" u="sng" dirty="0"/>
              <a:t>Project Management Team </a:t>
            </a:r>
            <a:endParaRPr lang="sr-Latn-RS" sz="1600" i="1" u="sng" dirty="0"/>
          </a:p>
          <a:p>
            <a:pPr marL="171450" indent="-171450" algn="just">
              <a:buFont typeface="Wingdings" panose="05000000000000000000" pitchFamily="2" charset="2"/>
              <a:buChar char="§"/>
            </a:pPr>
            <a:r>
              <a:rPr lang="en-US" sz="1600" i="1" dirty="0"/>
              <a:t>Project Director – Mr. Aleksandar Bu</a:t>
            </a:r>
            <a:r>
              <a:rPr lang="sr-Latn-RS" sz="1600" i="1" dirty="0" err="1"/>
              <a:t>ćić</a:t>
            </a:r>
            <a:r>
              <a:rPr lang="sr-Latn-RS" sz="1600" i="1" dirty="0"/>
              <a:t> </a:t>
            </a:r>
            <a:endParaRPr lang="en-US" sz="1600" i="1" dirty="0"/>
          </a:p>
          <a:p>
            <a:pPr marL="171450" indent="-171450" algn="just">
              <a:buFont typeface="Wingdings" panose="05000000000000000000" pitchFamily="2" charset="2"/>
              <a:buChar char="§"/>
            </a:pPr>
            <a:r>
              <a:rPr lang="en-US" sz="1600" i="1" dirty="0"/>
              <a:t>Project Manager – Ms. Aleksandra </a:t>
            </a:r>
            <a:r>
              <a:rPr lang="en-US" sz="1600" i="1" dirty="0" err="1"/>
              <a:t>Trbojevi</a:t>
            </a:r>
            <a:r>
              <a:rPr lang="sr-Latn-RS" sz="1600" i="1" dirty="0"/>
              <a:t>ć </a:t>
            </a:r>
            <a:endParaRPr lang="en-US" sz="1600" i="1" dirty="0"/>
          </a:p>
          <a:p>
            <a:pPr marL="171450" indent="-171450" algn="just">
              <a:buFont typeface="Wingdings" panose="05000000000000000000" pitchFamily="2" charset="2"/>
              <a:buChar char="§"/>
            </a:pPr>
            <a:endParaRPr lang="sr-Latn-RS" sz="1600" i="1" dirty="0"/>
          </a:p>
          <a:p>
            <a:pPr algn="just"/>
            <a:r>
              <a:rPr lang="sr-Latn-RS" sz="1600" i="1" u="sng" dirty="0" err="1"/>
              <a:t>Duration</a:t>
            </a:r>
            <a:r>
              <a:rPr lang="en-US" sz="1600" i="1" u="sng" dirty="0"/>
              <a:t>, resources</a:t>
            </a:r>
          </a:p>
          <a:p>
            <a:pPr algn="just"/>
            <a:r>
              <a:rPr lang="en-US" sz="1600" i="1" dirty="0"/>
              <a:t>10</a:t>
            </a:r>
            <a:r>
              <a:rPr lang="sr-Latn-RS" sz="1600" i="1" dirty="0"/>
              <a:t> </a:t>
            </a:r>
            <a:r>
              <a:rPr lang="sr-Latn-RS" sz="1600" i="1" dirty="0" err="1"/>
              <a:t>months</a:t>
            </a:r>
            <a:r>
              <a:rPr lang="sr-Latn-RS" sz="1600" i="1" dirty="0"/>
              <a:t>  </a:t>
            </a:r>
            <a:endParaRPr lang="en-US" sz="1600" i="1" dirty="0"/>
          </a:p>
          <a:p>
            <a:pPr algn="just"/>
            <a:r>
              <a:rPr lang="en-US" sz="1600" i="1" dirty="0"/>
              <a:t>280 working days for Key experts, 80 working days for Non-key experts</a:t>
            </a:r>
          </a:p>
          <a:p>
            <a:endParaRPr lang="en-US" dirty="0"/>
          </a:p>
        </p:txBody>
      </p:sp>
      <p:sp>
        <p:nvSpPr>
          <p:cNvPr id="4" name="Text Placeholder 3">
            <a:extLst>
              <a:ext uri="{FF2B5EF4-FFF2-40B4-BE49-F238E27FC236}">
                <a16:creationId xmlns:a16="http://schemas.microsoft.com/office/drawing/2014/main" id="{EFBCB54A-C091-4E0C-A2DC-507DFC4B8EB0}"/>
              </a:ext>
            </a:extLst>
          </p:cNvPr>
          <p:cNvSpPr>
            <a:spLocks noGrp="1"/>
          </p:cNvSpPr>
          <p:nvPr>
            <p:ph type="body" sz="quarter" idx="15"/>
          </p:nvPr>
        </p:nvSpPr>
        <p:spPr>
          <a:xfrm>
            <a:off x="488949" y="445723"/>
            <a:ext cx="8740775" cy="390889"/>
          </a:xfrm>
        </p:spPr>
        <p:txBody>
          <a:bodyPr/>
          <a:lstStyle/>
          <a:p>
            <a:r>
              <a:rPr lang="en-US" sz="2400" u="sng" dirty="0"/>
              <a:t>Key Highlights about the Project – Project Team, duration</a:t>
            </a:r>
            <a:endParaRPr lang="en-US" sz="2400" dirty="0"/>
          </a:p>
        </p:txBody>
      </p:sp>
    </p:spTree>
    <p:extLst>
      <p:ext uri="{BB962C8B-B14F-4D97-AF65-F5344CB8AC3E}">
        <p14:creationId xmlns:p14="http://schemas.microsoft.com/office/powerpoint/2010/main" val="1776570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FBCB54A-C091-4E0C-A2DC-507DFC4B8EB0}"/>
              </a:ext>
            </a:extLst>
          </p:cNvPr>
          <p:cNvSpPr>
            <a:spLocks noGrp="1"/>
          </p:cNvSpPr>
          <p:nvPr>
            <p:ph type="body" sz="quarter" idx="15"/>
          </p:nvPr>
        </p:nvSpPr>
        <p:spPr>
          <a:xfrm>
            <a:off x="488949" y="281415"/>
            <a:ext cx="8312150" cy="390889"/>
          </a:xfrm>
        </p:spPr>
        <p:txBody>
          <a:bodyPr/>
          <a:lstStyle/>
          <a:p>
            <a:r>
              <a:rPr lang="en-US" sz="2400" u="sng" dirty="0"/>
              <a:t>Key Highlights about the Project – Provisional Workplan</a:t>
            </a:r>
            <a:endParaRPr lang="en-US" sz="2400" dirty="0"/>
          </a:p>
        </p:txBody>
      </p:sp>
      <p:pic>
        <p:nvPicPr>
          <p:cNvPr id="6" name="Picture 5">
            <a:extLst>
              <a:ext uri="{FF2B5EF4-FFF2-40B4-BE49-F238E27FC236}">
                <a16:creationId xmlns:a16="http://schemas.microsoft.com/office/drawing/2014/main" id="{CDF643BD-D44A-4E81-9159-246C1F7368A5}"/>
              </a:ext>
            </a:extLst>
          </p:cNvPr>
          <p:cNvPicPr>
            <a:picLocks noChangeAspect="1"/>
          </p:cNvPicPr>
          <p:nvPr/>
        </p:nvPicPr>
        <p:blipFill>
          <a:blip r:embed="rId2"/>
          <a:stretch>
            <a:fillRect/>
          </a:stretch>
        </p:blipFill>
        <p:spPr>
          <a:xfrm>
            <a:off x="190500" y="1219200"/>
            <a:ext cx="9263062" cy="4543425"/>
          </a:xfrm>
          <a:prstGeom prst="rect">
            <a:avLst/>
          </a:prstGeom>
        </p:spPr>
      </p:pic>
    </p:spTree>
    <p:extLst>
      <p:ext uri="{BB962C8B-B14F-4D97-AF65-F5344CB8AC3E}">
        <p14:creationId xmlns:p14="http://schemas.microsoft.com/office/powerpoint/2010/main" val="3036409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543615-B270-4EC7-B992-D933D23003AB}"/>
              </a:ext>
            </a:extLst>
          </p:cNvPr>
          <p:cNvSpPr>
            <a:spLocks noGrp="1"/>
          </p:cNvSpPr>
          <p:nvPr>
            <p:ph type="body" sz="quarter" idx="10"/>
          </p:nvPr>
        </p:nvSpPr>
        <p:spPr>
          <a:xfrm>
            <a:off x="488949" y="1400175"/>
            <a:ext cx="9197975" cy="4621212"/>
          </a:xfrm>
        </p:spPr>
        <p:txBody>
          <a:bodyPr/>
          <a:lstStyle/>
          <a:p>
            <a:pPr algn="just"/>
            <a:r>
              <a:rPr lang="en-US" sz="2000" i="1" dirty="0"/>
              <a:t>Duration: 1 month </a:t>
            </a:r>
            <a:r>
              <a:rPr lang="sr-Latn-RS" sz="2000" i="1" dirty="0"/>
              <a:t>from </a:t>
            </a:r>
            <a:r>
              <a:rPr lang="en-US" sz="2000" i="1" dirty="0"/>
              <a:t>the K</a:t>
            </a:r>
            <a:r>
              <a:rPr lang="sr-Latn-RS" sz="2000" i="1" dirty="0" err="1"/>
              <a:t>ick</a:t>
            </a:r>
            <a:r>
              <a:rPr lang="en-US" sz="2000" i="1" dirty="0"/>
              <a:t>-off meeting</a:t>
            </a:r>
          </a:p>
          <a:p>
            <a:pPr algn="just"/>
            <a:r>
              <a:rPr lang="en-US" sz="2000" i="1" dirty="0"/>
              <a:t>Activities during the Inception phase:</a:t>
            </a:r>
          </a:p>
          <a:p>
            <a:pPr marL="342900" indent="-342900" algn="just">
              <a:buFont typeface="Arial" panose="020B0604020202020204" pitchFamily="34" charset="0"/>
              <a:buChar char="•"/>
            </a:pPr>
            <a:r>
              <a:rPr lang="en-US" sz="1800" b="0" i="1" dirty="0"/>
              <a:t>Mobilization of expert staff resources, establishment of logistical arrangements</a:t>
            </a:r>
          </a:p>
          <a:p>
            <a:pPr marL="342900" indent="-342900" algn="just">
              <a:buFont typeface="Arial" panose="020B0604020202020204" pitchFamily="34" charset="0"/>
              <a:buChar char="•"/>
            </a:pPr>
            <a:r>
              <a:rPr lang="en-US" sz="1800" b="0" i="1" dirty="0"/>
              <a:t>Coordination meeting of project team with ZICG</a:t>
            </a:r>
          </a:p>
          <a:p>
            <a:pPr marL="342900" indent="-342900" algn="just">
              <a:buFont typeface="Arial" panose="020B0604020202020204" pitchFamily="34" charset="0"/>
              <a:buChar char="•"/>
            </a:pPr>
            <a:r>
              <a:rPr lang="en-US" sz="1800" b="0" i="1" dirty="0"/>
              <a:t>Consultative meeting with the sector working with asset management </a:t>
            </a:r>
          </a:p>
          <a:p>
            <a:pPr marL="342900" indent="-342900" algn="just">
              <a:buFont typeface="Arial" panose="020B0604020202020204" pitchFamily="34" charset="0"/>
              <a:buChar char="•"/>
            </a:pPr>
            <a:r>
              <a:rPr lang="en-US" sz="1800" b="0" i="1" dirty="0"/>
              <a:t>Gap analysis of asset management data </a:t>
            </a:r>
          </a:p>
          <a:p>
            <a:pPr marL="342900" indent="-342900" algn="just">
              <a:buFont typeface="Arial" panose="020B0604020202020204" pitchFamily="34" charset="0"/>
              <a:buChar char="•"/>
            </a:pPr>
            <a:r>
              <a:rPr lang="en-US" sz="1800" b="0" i="1" dirty="0"/>
              <a:t>Preparation of presentation of examples of good practice in EU Member states (organization of management systems and IT systems)</a:t>
            </a:r>
          </a:p>
          <a:p>
            <a:pPr marL="342900" indent="-342900" algn="just">
              <a:buFont typeface="Arial" panose="020B0604020202020204" pitchFamily="34" charset="0"/>
              <a:buChar char="•"/>
            </a:pPr>
            <a:r>
              <a:rPr lang="en-US" sz="1800" b="0" i="1" dirty="0"/>
              <a:t>Identification of stakeholders important for achieving the project objectives </a:t>
            </a:r>
          </a:p>
          <a:p>
            <a:pPr marL="342900" indent="-342900" algn="just">
              <a:buFont typeface="Arial" panose="020B0604020202020204" pitchFamily="34" charset="0"/>
              <a:buChar char="•"/>
            </a:pPr>
            <a:r>
              <a:rPr lang="en-US" sz="1800" b="0" i="1" dirty="0"/>
              <a:t>Assessment of the management structure, business processes and human resources of ZICG and its relationship with other institutions within the railway sector</a:t>
            </a:r>
          </a:p>
          <a:p>
            <a:pPr marL="342900" indent="-342900" algn="just">
              <a:buFont typeface="Arial" panose="020B0604020202020204" pitchFamily="34" charset="0"/>
              <a:buChar char="•"/>
            </a:pPr>
            <a:r>
              <a:rPr lang="en-US" sz="1800" b="0" i="1" dirty="0"/>
              <a:t>Inception report</a:t>
            </a:r>
          </a:p>
          <a:p>
            <a:pPr marL="342900" indent="-342900" algn="just">
              <a:buFont typeface="Arial" panose="020B0604020202020204" pitchFamily="34" charset="0"/>
              <a:buChar char="•"/>
            </a:pPr>
            <a:r>
              <a:rPr lang="en-US" sz="1800" b="0" i="1" dirty="0"/>
              <a:t>Inception phase workshop (Inception report and EU Member </a:t>
            </a:r>
            <a:r>
              <a:rPr lang="en-US" sz="1800" b="0" i="1"/>
              <a:t>states good practices)</a:t>
            </a:r>
            <a:endParaRPr lang="en-US" sz="1800" b="0" i="1" dirty="0"/>
          </a:p>
          <a:p>
            <a:pPr marL="171450" indent="-171450" algn="just">
              <a:buFont typeface="Wingdings" panose="05000000000000000000" pitchFamily="2" charset="2"/>
              <a:buChar char="§"/>
            </a:pPr>
            <a:endParaRPr lang="en-US" sz="2000" i="1" dirty="0"/>
          </a:p>
          <a:p>
            <a:pPr marL="171450" indent="-171450" algn="just">
              <a:buFont typeface="Wingdings" panose="05000000000000000000" pitchFamily="2" charset="2"/>
              <a:buChar char="§"/>
            </a:pPr>
            <a:endParaRPr lang="en-US" sz="2000" i="1" dirty="0"/>
          </a:p>
          <a:p>
            <a:pPr marL="171450" indent="-171450" algn="just">
              <a:buFont typeface="Wingdings" panose="05000000000000000000" pitchFamily="2" charset="2"/>
              <a:buChar char="§"/>
            </a:pPr>
            <a:endParaRPr lang="en-US" sz="2000" i="1" dirty="0"/>
          </a:p>
          <a:p>
            <a:endParaRPr lang="en-US" dirty="0"/>
          </a:p>
        </p:txBody>
      </p:sp>
      <p:sp>
        <p:nvSpPr>
          <p:cNvPr id="4" name="Text Placeholder 3">
            <a:extLst>
              <a:ext uri="{FF2B5EF4-FFF2-40B4-BE49-F238E27FC236}">
                <a16:creationId xmlns:a16="http://schemas.microsoft.com/office/drawing/2014/main" id="{B94507A6-82CE-40BB-9109-6CF54F9A79FF}"/>
              </a:ext>
            </a:extLst>
          </p:cNvPr>
          <p:cNvSpPr>
            <a:spLocks noGrp="1"/>
          </p:cNvSpPr>
          <p:nvPr>
            <p:ph type="body" sz="quarter" idx="15"/>
          </p:nvPr>
        </p:nvSpPr>
        <p:spPr>
          <a:xfrm>
            <a:off x="415925" y="445724"/>
            <a:ext cx="9074150" cy="954451"/>
          </a:xfrm>
        </p:spPr>
        <p:txBody>
          <a:bodyPr/>
          <a:lstStyle/>
          <a:p>
            <a:r>
              <a:rPr lang="en-US" sz="2400" u="sng" dirty="0"/>
              <a:t>Key Highlights about the Project – Inception Phase provisional Workplan</a:t>
            </a:r>
            <a:endParaRPr lang="en-US" sz="2400" dirty="0"/>
          </a:p>
        </p:txBody>
      </p:sp>
    </p:spTree>
    <p:extLst>
      <p:ext uri="{BB962C8B-B14F-4D97-AF65-F5344CB8AC3E}">
        <p14:creationId xmlns:p14="http://schemas.microsoft.com/office/powerpoint/2010/main" val="2241524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2C2E70-3340-491C-BB0D-95D4B333C476}"/>
              </a:ext>
            </a:extLst>
          </p:cNvPr>
          <p:cNvSpPr>
            <a:spLocks noGrp="1"/>
          </p:cNvSpPr>
          <p:nvPr>
            <p:ph type="body" sz="quarter" idx="10"/>
          </p:nvPr>
        </p:nvSpPr>
        <p:spPr>
          <a:xfrm>
            <a:off x="488949" y="1177925"/>
            <a:ext cx="5549901" cy="4843462"/>
          </a:xfrm>
        </p:spPr>
        <p:txBody>
          <a:bodyPr/>
          <a:lstStyle/>
          <a:p>
            <a:r>
              <a:rPr lang="en-US" sz="1800" u="sng" dirty="0"/>
              <a:t>Aleksandar Bu</a:t>
            </a:r>
            <a:r>
              <a:rPr lang="sr-Latn-RS" sz="1800" u="sng" dirty="0"/>
              <a:t>ć</a:t>
            </a:r>
            <a:r>
              <a:rPr lang="en-US" sz="1800" u="sng" dirty="0" err="1"/>
              <a:t>i</a:t>
            </a:r>
            <a:r>
              <a:rPr lang="sr-Latn-RS" sz="1800" u="sng" dirty="0"/>
              <a:t>ć</a:t>
            </a:r>
            <a:r>
              <a:rPr lang="en-US" sz="1800" u="sng" dirty="0"/>
              <a:t>, Project Director </a:t>
            </a:r>
          </a:p>
          <a:p>
            <a:r>
              <a:rPr lang="en-US" sz="1800" dirty="0"/>
              <a:t>Partner, KPMG, Public Sector and Development Cooperation </a:t>
            </a:r>
          </a:p>
          <a:p>
            <a:r>
              <a:rPr lang="en-US" sz="1800" dirty="0">
                <a:hlinkClick r:id="rId2"/>
              </a:rPr>
              <a:t>abucic@kpmg.com</a:t>
            </a:r>
            <a:r>
              <a:rPr lang="en-US" sz="1800" dirty="0"/>
              <a:t> </a:t>
            </a:r>
          </a:p>
          <a:p>
            <a:endParaRPr lang="en-US" sz="1800" dirty="0"/>
          </a:p>
          <a:p>
            <a:r>
              <a:rPr lang="en-US" sz="1800" i="1" u="sng" dirty="0"/>
              <a:t>Mr. Vasko Vassilev, Team leader, AMS expert</a:t>
            </a:r>
          </a:p>
          <a:p>
            <a:endParaRPr lang="en-US" sz="1800" i="1" u="sng" dirty="0"/>
          </a:p>
          <a:p>
            <a:endParaRPr lang="en-US" sz="1800" u="sng" dirty="0"/>
          </a:p>
          <a:p>
            <a:endParaRPr lang="en-US" sz="900" u="sng" dirty="0"/>
          </a:p>
          <a:p>
            <a:endParaRPr lang="en-US" dirty="0"/>
          </a:p>
        </p:txBody>
      </p:sp>
      <p:sp>
        <p:nvSpPr>
          <p:cNvPr id="3" name="Text Placeholder 2">
            <a:extLst>
              <a:ext uri="{FF2B5EF4-FFF2-40B4-BE49-F238E27FC236}">
                <a16:creationId xmlns:a16="http://schemas.microsoft.com/office/drawing/2014/main" id="{B6EA9C0C-9F7D-4461-8DFF-D8BDA5C74EB9}"/>
              </a:ext>
            </a:extLst>
          </p:cNvPr>
          <p:cNvSpPr>
            <a:spLocks noGrp="1"/>
          </p:cNvSpPr>
          <p:nvPr>
            <p:ph type="body" sz="quarter" idx="11"/>
          </p:nvPr>
        </p:nvSpPr>
        <p:spPr/>
        <p:txBody>
          <a:bodyPr/>
          <a:lstStyle/>
          <a:p>
            <a:pPr algn="r"/>
            <a:r>
              <a:rPr lang="en-US" sz="1800" dirty="0"/>
              <a:t>KPMG d.o.o. Beograd </a:t>
            </a:r>
          </a:p>
          <a:p>
            <a:pPr algn="r"/>
            <a:r>
              <a:rPr lang="en-US" sz="1800" dirty="0" err="1"/>
              <a:t>Kraljice</a:t>
            </a:r>
            <a:r>
              <a:rPr lang="en-US" sz="1800" dirty="0"/>
              <a:t> </a:t>
            </a:r>
            <a:r>
              <a:rPr lang="en-US" sz="1800" dirty="0" err="1"/>
              <a:t>Natalije</a:t>
            </a:r>
            <a:r>
              <a:rPr lang="en-US" sz="1800" dirty="0"/>
              <a:t> 11</a:t>
            </a:r>
          </a:p>
          <a:p>
            <a:pPr algn="r"/>
            <a:r>
              <a:rPr lang="en-US" sz="1800" dirty="0"/>
              <a:t>11000 Belgrade </a:t>
            </a:r>
          </a:p>
          <a:p>
            <a:pPr algn="r"/>
            <a:r>
              <a:rPr lang="en-US" sz="1800" dirty="0"/>
              <a:t>Republic of Serbia </a:t>
            </a:r>
          </a:p>
          <a:p>
            <a:pPr algn="r"/>
            <a:endParaRPr lang="en-US" sz="1800" dirty="0"/>
          </a:p>
          <a:p>
            <a:pPr algn="r"/>
            <a:r>
              <a:rPr lang="en-US" sz="1800" dirty="0"/>
              <a:t>Tel: + 381 (11) 20 50 500</a:t>
            </a:r>
          </a:p>
          <a:p>
            <a:pPr algn="r"/>
            <a:r>
              <a:rPr lang="en-US" sz="1800" dirty="0"/>
              <a:t>Fax: + 381 (11) 20 50 550</a:t>
            </a:r>
          </a:p>
          <a:p>
            <a:pPr algn="r"/>
            <a:endParaRPr lang="en-US" sz="1800" dirty="0"/>
          </a:p>
          <a:p>
            <a:pPr algn="r"/>
            <a:r>
              <a:rPr lang="en-US" sz="1800" dirty="0">
                <a:hlinkClick r:id="rId3"/>
              </a:rPr>
              <a:t>www.kpmg.rs</a:t>
            </a:r>
            <a:r>
              <a:rPr lang="en-US" sz="1800" dirty="0"/>
              <a:t> </a:t>
            </a:r>
          </a:p>
          <a:p>
            <a:endParaRPr lang="en-US" dirty="0"/>
          </a:p>
        </p:txBody>
      </p:sp>
      <p:sp>
        <p:nvSpPr>
          <p:cNvPr id="4" name="Text Placeholder 3">
            <a:extLst>
              <a:ext uri="{FF2B5EF4-FFF2-40B4-BE49-F238E27FC236}">
                <a16:creationId xmlns:a16="http://schemas.microsoft.com/office/drawing/2014/main" id="{725E7CAC-C254-453E-87ED-D88E63694F6C}"/>
              </a:ext>
            </a:extLst>
          </p:cNvPr>
          <p:cNvSpPr>
            <a:spLocks noGrp="1"/>
          </p:cNvSpPr>
          <p:nvPr>
            <p:ph type="body" sz="quarter" idx="15"/>
          </p:nvPr>
        </p:nvSpPr>
        <p:spPr>
          <a:xfrm>
            <a:off x="488950" y="445723"/>
            <a:ext cx="9150350" cy="390889"/>
          </a:xfrm>
        </p:spPr>
        <p:txBody>
          <a:bodyPr/>
          <a:lstStyle/>
          <a:p>
            <a:r>
              <a:rPr lang="en-US" sz="2400" u="sng" dirty="0"/>
              <a:t>KPMG Relevant Contacts </a:t>
            </a:r>
            <a:endParaRPr lang="en-US" sz="2400" dirty="0"/>
          </a:p>
        </p:txBody>
      </p:sp>
    </p:spTree>
    <p:extLst>
      <p:ext uri="{BB962C8B-B14F-4D97-AF65-F5344CB8AC3E}">
        <p14:creationId xmlns:p14="http://schemas.microsoft.com/office/powerpoint/2010/main" val="31025782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ONTUSED" val="KPMGFONT"/>
  <p:tag name="CREATEDBY" val="Global PowerPoint Toolbar"/>
  <p:tag name="TOOLBARVERSION" val="5.30a"/>
  <p:tag name="TYPE" val="Report"/>
  <p:tag name="KEYWORD" val="REPORT"/>
  <p:tag name="TEMPLATEVERSION" val="17/07/2017 11:54:36"/>
</p:tagLst>
</file>

<file path=ppt/tags/tag2.xml><?xml version="1.0" encoding="utf-8"?>
<p:tagLst xmlns:a="http://schemas.openxmlformats.org/drawingml/2006/main" xmlns:r="http://schemas.openxmlformats.org/officeDocument/2006/relationships" xmlns:p="http://schemas.openxmlformats.org/presentationml/2006/main">
  <p:tag name="COPYRIGHT1" val="TRUE"/>
</p:tagLst>
</file>

<file path=ppt/theme/theme1.xml><?xml version="1.0" encoding="utf-8"?>
<a:theme xmlns:a="http://schemas.openxmlformats.org/drawingml/2006/main" name="KPMG_Report_4x3_050216_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8A398FB1-DA84-42AA-B003-DF2A24907A89}" vid="{E6C4700F-DCE8-4AB5-81A9-E1165F87E5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KPMG Report Standard Template</Template>
  <TotalTime>145</TotalTime>
  <Words>995</Words>
  <Application>Microsoft Office PowerPoint</Application>
  <PresentationFormat>A4 Paper (210x297 mm)</PresentationFormat>
  <Paragraphs>106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Wingdings</vt:lpstr>
      <vt:lpstr>KPMG Extralight</vt:lpstr>
      <vt:lpstr>Arial</vt:lpstr>
      <vt:lpstr>Calibri</vt:lpstr>
      <vt:lpstr>KPMG_Report_4x3_050216_2016</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template </dc:title>
  <dc:creator>Jovanovic, Srdjan</dc:creator>
  <cp:lastModifiedBy>Trbojevic, Aleksandra</cp:lastModifiedBy>
  <cp:revision>22</cp:revision>
  <dcterms:created xsi:type="dcterms:W3CDTF">2020-06-29T09:35:30Z</dcterms:created>
  <dcterms:modified xsi:type="dcterms:W3CDTF">2020-07-20T08:13:38Z</dcterms:modified>
  <cp:category>KPMG Confidential</cp:category>
</cp:coreProperties>
</file>